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handoutMasterIdLst>
    <p:handoutMasterId r:id="rId10"/>
  </p:handoutMasterIdLst>
  <p:sldIdLst>
    <p:sldId id="256" r:id="rId2"/>
    <p:sldId id="259" r:id="rId3"/>
    <p:sldId id="264" r:id="rId4"/>
    <p:sldId id="261" r:id="rId5"/>
    <p:sldId id="262" r:id="rId6"/>
    <p:sldId id="263" r:id="rId7"/>
    <p:sldId id="265" r:id="rId8"/>
    <p:sldId id="266" r:id="rId9"/>
  </p:sldIdLst>
  <p:sldSz cx="9144000" cy="5143500" type="screen16x9"/>
  <p:notesSz cx="6858000" cy="9144000"/>
  <p:defaultTextStyle>
    <a:defPPr>
      <a:defRPr lang="en-US"/>
    </a:defPPr>
    <a:lvl1pPr marL="0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8C46"/>
    <a:srgbClr val="B7B2AC"/>
    <a:srgbClr val="868686"/>
    <a:srgbClr val="3C3C3B"/>
    <a:srgbClr val="414042"/>
    <a:srgbClr val="242943"/>
    <a:srgbClr val="07B9D9"/>
    <a:srgbClr val="13B9D9"/>
    <a:srgbClr val="13D3D9"/>
    <a:srgbClr val="50AD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Közepesen sötét stíl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Világos stílu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8034E78-7F5D-4C2E-B375-FC64B27BC917}" styleName="Sötét stílu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incs stílus, csak rác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88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91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4" d="100"/>
          <a:sy n="64" d="100"/>
        </p:scale>
        <p:origin x="3115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14E10-1E38-4259-BA37-DC9FEB480167}" type="datetimeFigureOut">
              <a:rPr lang="hu-HU" smtClean="0"/>
              <a:t>2026. 04. 21.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56F0F3-BC0D-458A-B43C-DDB2FCED399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248155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B803637-1D47-274F-8497-BC802DC345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3D8409C4-5B5E-7942-8EFF-9876FD1CE2B0}"/>
              </a:ext>
            </a:extLst>
          </p:cNvPr>
          <p:cNvGrpSpPr/>
          <p:nvPr userDrawn="1"/>
        </p:nvGrpSpPr>
        <p:grpSpPr>
          <a:xfrm>
            <a:off x="576336" y="4610437"/>
            <a:ext cx="2222740" cy="283243"/>
            <a:chOff x="260075" y="6147250"/>
            <a:chExt cx="2222740" cy="37765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8034E50-7B58-A948-AD6C-AE9FE31ED67F}"/>
                </a:ext>
              </a:extLst>
            </p:cNvPr>
            <p:cNvSpPr/>
            <p:nvPr userDrawn="1"/>
          </p:nvSpPr>
          <p:spPr>
            <a:xfrm>
              <a:off x="260075" y="6147250"/>
              <a:ext cx="340990" cy="32400"/>
            </a:xfrm>
            <a:prstGeom prst="rect">
              <a:avLst/>
            </a:prstGeom>
            <a:solidFill>
              <a:srgbClr val="07B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053">
                <a:solidFill>
                  <a:srgbClr val="4AABC8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0C0729F-D400-7E4F-B7B3-443CADC6317B}"/>
                </a:ext>
              </a:extLst>
            </p:cNvPr>
            <p:cNvSpPr txBox="1"/>
            <p:nvPr userDrawn="1"/>
          </p:nvSpPr>
          <p:spPr>
            <a:xfrm>
              <a:off x="427444" y="6263297"/>
              <a:ext cx="2055371" cy="2616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" sz="675" dirty="0">
                  <a:solidFill>
                    <a:srgbClr val="86868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  |  ET IS ET QUIA DOLENT ES ALICID QUASPED</a:t>
              </a:r>
            </a:p>
          </p:txBody>
        </p:sp>
      </p:grp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0721B7FD-35D1-8348-B436-AC623EB089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1076" y="1711541"/>
            <a:ext cx="3106394" cy="43235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5. FEJEZET</a:t>
            </a:r>
            <a:endParaRPr lang="hu-HU" dirty="0"/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579C360F-E1FF-4D43-B9AD-787DBD4E94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7552" y="2170596"/>
            <a:ext cx="3106394" cy="31929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250" b="1">
                <a:solidFill>
                  <a:srgbClr val="2429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CÍM</a:t>
            </a:r>
            <a:endParaRPr lang="hu-HU" dirty="0"/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8FF20AD0-558E-7443-96ED-90406BA6AB6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7554" y="2625756"/>
            <a:ext cx="3888989" cy="4387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450"/>
              </a:spcBef>
              <a:buFontTx/>
              <a:buNone/>
              <a:defRPr sz="975" b="0">
                <a:solidFill>
                  <a:srgbClr val="41404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r>
              <a:rPr lang="fr" dirty="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Lent </a:t>
            </a:r>
            <a:r>
              <a:rPr lang="fr" dirty="0" err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minulparit</a:t>
            </a:r>
            <a:r>
              <a:rPr lang="fr" dirty="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que </a:t>
            </a:r>
            <a:r>
              <a:rPr lang="fr" dirty="0" err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incia</a:t>
            </a:r>
            <a:r>
              <a:rPr lang="fr" dirty="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il </a:t>
            </a:r>
            <a:r>
              <a:rPr lang="fr" dirty="0" err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inum</a:t>
            </a:r>
            <a:r>
              <a:rPr lang="fr" dirty="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" dirty="0" err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cus</a:t>
            </a:r>
            <a:endParaRPr lang="fr" dirty="0">
              <a:solidFill>
                <a:srgbClr val="3C3C3B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fr" dirty="0" err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laspele</a:t>
            </a:r>
            <a:r>
              <a:rPr lang="fr" dirty="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" dirty="0" err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ssunt</a:t>
            </a:r>
            <a:r>
              <a:rPr lang="fr" dirty="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ut dit </a:t>
            </a:r>
            <a:r>
              <a:rPr lang="fr" dirty="0" err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laut</a:t>
            </a:r>
            <a:r>
              <a:rPr lang="fr" dirty="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" dirty="0" err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offic</a:t>
            </a:r>
            <a:r>
              <a:rPr lang="fr" dirty="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tem </a:t>
            </a:r>
            <a:r>
              <a:rPr lang="fr" dirty="0" err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quis</a:t>
            </a:r>
            <a:r>
              <a:rPr lang="fr" dirty="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5750C19-DBEE-FA4D-A044-D38BF8313CCF}"/>
              </a:ext>
            </a:extLst>
          </p:cNvPr>
          <p:cNvSpPr/>
          <p:nvPr userDrawn="1"/>
        </p:nvSpPr>
        <p:spPr>
          <a:xfrm>
            <a:off x="494740" y="4696376"/>
            <a:ext cx="314510" cy="196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  <a:tabLst>
                <a:tab pos="2961085" algn="ctr"/>
                <a:tab pos="6096000" algn="r"/>
                <a:tab pos="6586538" algn="r"/>
              </a:tabLst>
              <a:defRPr/>
            </a:pPr>
            <a:fld id="{2A605FED-7AC8-4412-BF98-CCE815642EF6}" type="slidenum">
              <a:rPr lang="de-DE" sz="675" b="0" smtClean="0">
                <a:solidFill>
                  <a:srgbClr val="86868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>
                <a:spcBef>
                  <a:spcPct val="50000"/>
                </a:spcBef>
                <a:tabLst>
                  <a:tab pos="2961085" algn="ctr"/>
                  <a:tab pos="6096000" algn="r"/>
                  <a:tab pos="6586538" algn="r"/>
                </a:tabLst>
                <a:defRPr/>
              </a:pPr>
              <a:t>‹#›</a:t>
            </a:fld>
            <a:endParaRPr lang="en-GB" sz="675" b="0" dirty="0">
              <a:solidFill>
                <a:srgbClr val="86868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50BDFEC9-9584-FD79-8872-15AA23743175}"/>
              </a:ext>
            </a:extLst>
          </p:cNvPr>
          <p:cNvSpPr/>
          <p:nvPr userDrawn="1"/>
        </p:nvSpPr>
        <p:spPr>
          <a:xfrm>
            <a:off x="8667750" y="-1"/>
            <a:ext cx="494740" cy="188429"/>
          </a:xfrm>
          <a:prstGeom prst="rect">
            <a:avLst/>
          </a:prstGeom>
          <a:solidFill>
            <a:srgbClr val="2A8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CB0A62B8-AA23-1A71-C6B1-2DFD28BC8FA5}"/>
              </a:ext>
            </a:extLst>
          </p:cNvPr>
          <p:cNvSpPr/>
          <p:nvPr userDrawn="1"/>
        </p:nvSpPr>
        <p:spPr>
          <a:xfrm>
            <a:off x="8667750" y="4955071"/>
            <a:ext cx="494740" cy="188429"/>
          </a:xfrm>
          <a:prstGeom prst="rect">
            <a:avLst/>
          </a:prstGeom>
          <a:solidFill>
            <a:srgbClr val="2A8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2359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close up of a mans face&#10;&#10;Description automatically generated">
            <a:extLst>
              <a:ext uri="{FF2B5EF4-FFF2-40B4-BE49-F238E27FC236}">
                <a16:creationId xmlns:a16="http://schemas.microsoft.com/office/drawing/2014/main" id="{2E651347-27D6-2E4A-9206-9E4A102DE8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72868BE9-08AA-5644-B837-B48D3045CD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1076" y="1711541"/>
            <a:ext cx="3106394" cy="43235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5. FEJEZET</a:t>
            </a:r>
            <a:endParaRPr lang="hu-H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C74A9132-7A74-7144-86BC-DCFB3890BA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7552" y="2170596"/>
            <a:ext cx="3106394" cy="31929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250" b="1">
                <a:solidFill>
                  <a:srgbClr val="2429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CÍM</a:t>
            </a:r>
            <a:endParaRPr lang="hu-H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4CDDC839-0056-F440-AE1E-3E3908D239B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7554" y="2625756"/>
            <a:ext cx="3888989" cy="4387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450"/>
              </a:spcBef>
              <a:buFontTx/>
              <a:buNone/>
              <a:defRPr sz="975" b="0">
                <a:solidFill>
                  <a:srgbClr val="41404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r>
              <a:rPr lang="fr" dirty="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Lent </a:t>
            </a:r>
            <a:r>
              <a:rPr lang="fr" dirty="0" err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minulparit</a:t>
            </a:r>
            <a:r>
              <a:rPr lang="fr" dirty="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que </a:t>
            </a:r>
            <a:r>
              <a:rPr lang="fr" dirty="0" err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incia</a:t>
            </a:r>
            <a:r>
              <a:rPr lang="fr" dirty="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il </a:t>
            </a:r>
            <a:r>
              <a:rPr lang="fr" dirty="0" err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inum</a:t>
            </a:r>
            <a:r>
              <a:rPr lang="fr" dirty="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" dirty="0" err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cus</a:t>
            </a:r>
            <a:endParaRPr lang="fr" dirty="0">
              <a:solidFill>
                <a:srgbClr val="3C3C3B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fr" dirty="0" err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laspele</a:t>
            </a:r>
            <a:r>
              <a:rPr lang="fr" dirty="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" dirty="0" err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ssunt</a:t>
            </a:r>
            <a:r>
              <a:rPr lang="fr" dirty="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ut dit </a:t>
            </a:r>
            <a:r>
              <a:rPr lang="fr" dirty="0" err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laut</a:t>
            </a:r>
            <a:r>
              <a:rPr lang="fr" dirty="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" dirty="0" err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offic</a:t>
            </a:r>
            <a:r>
              <a:rPr lang="fr" dirty="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tem </a:t>
            </a:r>
            <a:r>
              <a:rPr lang="fr" dirty="0" err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quis</a:t>
            </a:r>
            <a:r>
              <a:rPr lang="fr" dirty="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D0C689A-C956-7D4B-BE30-5C380E6486BB}"/>
              </a:ext>
            </a:extLst>
          </p:cNvPr>
          <p:cNvGrpSpPr/>
          <p:nvPr userDrawn="1"/>
        </p:nvGrpSpPr>
        <p:grpSpPr>
          <a:xfrm>
            <a:off x="576336" y="4610437"/>
            <a:ext cx="2222740" cy="283243"/>
            <a:chOff x="260075" y="6147250"/>
            <a:chExt cx="2222740" cy="377658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2E6147F-F70E-9B47-9454-38C0D0435566}"/>
                </a:ext>
              </a:extLst>
            </p:cNvPr>
            <p:cNvSpPr/>
            <p:nvPr userDrawn="1"/>
          </p:nvSpPr>
          <p:spPr>
            <a:xfrm>
              <a:off x="260075" y="6147250"/>
              <a:ext cx="340990" cy="32400"/>
            </a:xfrm>
            <a:prstGeom prst="rect">
              <a:avLst/>
            </a:prstGeom>
            <a:solidFill>
              <a:srgbClr val="07B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053">
                <a:solidFill>
                  <a:srgbClr val="4AABC8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3BA6A72-D198-0247-8B78-01D9DB1BA541}"/>
                </a:ext>
              </a:extLst>
            </p:cNvPr>
            <p:cNvSpPr txBox="1"/>
            <p:nvPr userDrawn="1"/>
          </p:nvSpPr>
          <p:spPr>
            <a:xfrm>
              <a:off x="427444" y="6263297"/>
              <a:ext cx="2055371" cy="2616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" sz="675" dirty="0">
                  <a:solidFill>
                    <a:srgbClr val="86868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  |  ET IS ET QUIA DOLENT ES ALICID QUASPED</a:t>
              </a: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7C52AE7E-2419-7845-BB79-DC9AC1A825CA}"/>
              </a:ext>
            </a:extLst>
          </p:cNvPr>
          <p:cNvSpPr/>
          <p:nvPr userDrawn="1"/>
        </p:nvSpPr>
        <p:spPr>
          <a:xfrm>
            <a:off x="494740" y="4696376"/>
            <a:ext cx="314510" cy="196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  <a:tabLst>
                <a:tab pos="2961085" algn="ctr"/>
                <a:tab pos="6096000" algn="r"/>
                <a:tab pos="6586538" algn="r"/>
              </a:tabLst>
              <a:defRPr/>
            </a:pPr>
            <a:fld id="{2A605FED-7AC8-4412-BF98-CCE815642EF6}" type="slidenum">
              <a:rPr lang="de-DE" sz="675" b="0" smtClean="0">
                <a:solidFill>
                  <a:srgbClr val="86868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>
                <a:spcBef>
                  <a:spcPct val="50000"/>
                </a:spcBef>
                <a:tabLst>
                  <a:tab pos="2961085" algn="ctr"/>
                  <a:tab pos="6096000" algn="r"/>
                  <a:tab pos="6586538" algn="r"/>
                </a:tabLst>
                <a:defRPr/>
              </a:pPr>
              <a:t>‹#›</a:t>
            </a:fld>
            <a:endParaRPr lang="en-GB" sz="675" b="0" dirty="0">
              <a:solidFill>
                <a:srgbClr val="86868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50BDFEC9-9584-FD79-8872-15AA23743175}"/>
              </a:ext>
            </a:extLst>
          </p:cNvPr>
          <p:cNvSpPr/>
          <p:nvPr userDrawn="1"/>
        </p:nvSpPr>
        <p:spPr>
          <a:xfrm>
            <a:off x="8667750" y="-1"/>
            <a:ext cx="494740" cy="188429"/>
          </a:xfrm>
          <a:prstGeom prst="rect">
            <a:avLst/>
          </a:prstGeom>
          <a:solidFill>
            <a:srgbClr val="2A8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CB0A62B8-AA23-1A71-C6B1-2DFD28BC8FA5}"/>
              </a:ext>
            </a:extLst>
          </p:cNvPr>
          <p:cNvSpPr/>
          <p:nvPr userDrawn="1"/>
        </p:nvSpPr>
        <p:spPr>
          <a:xfrm>
            <a:off x="8667750" y="4955071"/>
            <a:ext cx="494740" cy="188429"/>
          </a:xfrm>
          <a:prstGeom prst="rect">
            <a:avLst/>
          </a:prstGeom>
          <a:solidFill>
            <a:srgbClr val="2A8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392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EBC21FB5-3A53-924D-8B92-AFD4B49060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A6EA9CC-947F-8944-8973-5B0AEDB14C7D}"/>
              </a:ext>
            </a:extLst>
          </p:cNvPr>
          <p:cNvSpPr/>
          <p:nvPr userDrawn="1"/>
        </p:nvSpPr>
        <p:spPr>
          <a:xfrm>
            <a:off x="632518" y="1810510"/>
            <a:ext cx="340990" cy="24300"/>
          </a:xfrm>
          <a:prstGeom prst="rect">
            <a:avLst/>
          </a:prstGeom>
          <a:solidFill>
            <a:srgbClr val="8686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053">
              <a:solidFill>
                <a:srgbClr val="4AABC8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CD2CAC-4B8D-C64A-B978-9CBE39710006}"/>
              </a:ext>
            </a:extLst>
          </p:cNvPr>
          <p:cNvSpPr/>
          <p:nvPr userDrawn="1"/>
        </p:nvSpPr>
        <p:spPr>
          <a:xfrm>
            <a:off x="3323986" y="1810510"/>
            <a:ext cx="340990" cy="24300"/>
          </a:xfrm>
          <a:prstGeom prst="rect">
            <a:avLst/>
          </a:prstGeom>
          <a:solidFill>
            <a:srgbClr val="8686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053">
              <a:solidFill>
                <a:srgbClr val="4AABC8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8A3E143-149B-9B48-82B7-E7858EC9C991}"/>
              </a:ext>
            </a:extLst>
          </p:cNvPr>
          <p:cNvSpPr/>
          <p:nvPr userDrawn="1"/>
        </p:nvSpPr>
        <p:spPr>
          <a:xfrm>
            <a:off x="6045813" y="1810510"/>
            <a:ext cx="340990" cy="24300"/>
          </a:xfrm>
          <a:prstGeom prst="rect">
            <a:avLst/>
          </a:prstGeom>
          <a:solidFill>
            <a:srgbClr val="8686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053">
              <a:solidFill>
                <a:srgbClr val="4AABC8"/>
              </a:solidFill>
            </a:endParaRP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A701C30-097B-3847-B6D9-7841E3B4F5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7335" y="2125422"/>
            <a:ext cx="2631476" cy="228157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None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62800" indent="-154268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771335" indent="-154268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079868" indent="-154268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388402" indent="-154268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 is simply dummy text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printing and typesetting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 has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Been the industry’s standard</a:t>
            </a:r>
            <a:b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dummy text ever since the 1500s, 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When an unknown printer took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Scrambled it to make a type</a:t>
            </a:r>
            <a:b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specimen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endParaRPr lang="hu-HU" sz="825" dirty="0">
              <a:solidFill>
                <a:srgbClr val="3C3C3B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Text Placeholder 31">
            <a:extLst>
              <a:ext uri="{FF2B5EF4-FFF2-40B4-BE49-F238E27FC236}">
                <a16:creationId xmlns:a16="http://schemas.microsoft.com/office/drawing/2014/main" id="{86938D0E-9139-F04D-A69A-5D5ECADD5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21378" y="2125422"/>
            <a:ext cx="2631476" cy="2287307"/>
          </a:xfrm>
          <a:prstGeom prst="rect">
            <a:avLst/>
          </a:prstGeom>
        </p:spPr>
        <p:txBody>
          <a:bodyPr/>
          <a:lstStyle>
            <a:lvl1pPr marL="128588" indent="-128588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62800" indent="-154268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771335" indent="-154268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079868" indent="-154268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388402" indent="-154268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 is simply dummy text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printing and typesetting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 has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Been the industry’s standard</a:t>
            </a:r>
            <a:b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dummy text ever since the 1500s, 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When an unknown printer took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Scrambled it to make a type</a:t>
            </a:r>
            <a:b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specimen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Book it has survived not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endParaRPr lang="hu-HU" sz="825" dirty="0">
              <a:solidFill>
                <a:srgbClr val="3C3C3B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Text Placeholder 31">
            <a:extLst>
              <a:ext uri="{FF2B5EF4-FFF2-40B4-BE49-F238E27FC236}">
                <a16:creationId xmlns:a16="http://schemas.microsoft.com/office/drawing/2014/main" id="{B0B2E90F-CFF8-6747-BAD8-4C78DB5A2DC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22422" y="2125422"/>
            <a:ext cx="2631476" cy="2287307"/>
          </a:xfrm>
          <a:prstGeom prst="rect">
            <a:avLst/>
          </a:prstGeom>
        </p:spPr>
        <p:txBody>
          <a:bodyPr/>
          <a:lstStyle>
            <a:lvl1pPr marL="128588" indent="-128588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62800" indent="-154268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771335" indent="-154268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079868" indent="-154268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388402" indent="-154268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 is simply dummy text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printing and typesetting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 has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Been the industry’s standard</a:t>
            </a:r>
            <a:b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dummy text ever since the 1500s, 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When an unknown printer took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Scrambled it to make a type</a:t>
            </a:r>
            <a:b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specimen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Book it has survived not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endParaRPr lang="hu-HU" sz="825" dirty="0">
              <a:solidFill>
                <a:srgbClr val="3C3C3B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BED93D94-E037-6A4C-82F5-E84D0E07A2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5610" y="1317226"/>
            <a:ext cx="2645686" cy="2870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13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08533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617067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925601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234134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FŐCÍM</a:t>
            </a:r>
            <a:endParaRPr lang="hu-HU" dirty="0"/>
          </a:p>
        </p:txBody>
      </p:sp>
      <p:sp>
        <p:nvSpPr>
          <p:cNvPr id="39" name="Text Placeholder 37">
            <a:extLst>
              <a:ext uri="{FF2B5EF4-FFF2-40B4-BE49-F238E27FC236}">
                <a16:creationId xmlns:a16="http://schemas.microsoft.com/office/drawing/2014/main" id="{60D01A5A-9C74-224C-9871-3E32868AA9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5610" y="1121418"/>
            <a:ext cx="2645686" cy="171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88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08533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617067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925601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234134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FELCÍM</a:t>
            </a:r>
            <a:endParaRPr lang="hu-HU" dirty="0"/>
          </a:p>
        </p:txBody>
      </p:sp>
      <p:sp>
        <p:nvSpPr>
          <p:cNvPr id="41" name="Text Placeholder 37">
            <a:extLst>
              <a:ext uri="{FF2B5EF4-FFF2-40B4-BE49-F238E27FC236}">
                <a16:creationId xmlns:a16="http://schemas.microsoft.com/office/drawing/2014/main" id="{1C0F7425-DF56-2946-9BED-D7F93AF72BF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28873" y="1317226"/>
            <a:ext cx="2645686" cy="2870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13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08533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617067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925601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234134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FŐCÍM</a:t>
            </a:r>
            <a:endParaRPr lang="hu-HU" dirty="0"/>
          </a:p>
        </p:txBody>
      </p:sp>
      <p:sp>
        <p:nvSpPr>
          <p:cNvPr id="42" name="Text Placeholder 37">
            <a:extLst>
              <a:ext uri="{FF2B5EF4-FFF2-40B4-BE49-F238E27FC236}">
                <a16:creationId xmlns:a16="http://schemas.microsoft.com/office/drawing/2014/main" id="{F032F1B1-EA55-564E-B980-DFD84B23401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28873" y="1121418"/>
            <a:ext cx="2645686" cy="171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88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08533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617067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925601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234134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FELCÍM</a:t>
            </a:r>
            <a:endParaRPr lang="hu-HU" dirty="0"/>
          </a:p>
        </p:txBody>
      </p:sp>
      <p:sp>
        <p:nvSpPr>
          <p:cNvPr id="43" name="Text Placeholder 37">
            <a:extLst>
              <a:ext uri="{FF2B5EF4-FFF2-40B4-BE49-F238E27FC236}">
                <a16:creationId xmlns:a16="http://schemas.microsoft.com/office/drawing/2014/main" id="{2A020BD1-3B9A-8144-97B3-3BED27BD36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22422" y="1317226"/>
            <a:ext cx="2645686" cy="2870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13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08533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617067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925601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234134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FŐCÍM</a:t>
            </a:r>
            <a:endParaRPr lang="hu-HU" dirty="0"/>
          </a:p>
        </p:txBody>
      </p:sp>
      <p:sp>
        <p:nvSpPr>
          <p:cNvPr id="44" name="Text Placeholder 37">
            <a:extLst>
              <a:ext uri="{FF2B5EF4-FFF2-40B4-BE49-F238E27FC236}">
                <a16:creationId xmlns:a16="http://schemas.microsoft.com/office/drawing/2014/main" id="{CB5EB1BD-973D-0F49-9406-7311641045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22422" y="1121418"/>
            <a:ext cx="2645686" cy="171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88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08533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617067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925601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234134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FELCÍM</a:t>
            </a:r>
            <a:endParaRPr lang="hu-HU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6D80109-8A88-CB41-9D04-63D7B701ED2C}"/>
              </a:ext>
            </a:extLst>
          </p:cNvPr>
          <p:cNvGrpSpPr/>
          <p:nvPr userDrawn="1"/>
        </p:nvGrpSpPr>
        <p:grpSpPr>
          <a:xfrm>
            <a:off x="576336" y="4610437"/>
            <a:ext cx="2222740" cy="283243"/>
            <a:chOff x="260075" y="6147250"/>
            <a:chExt cx="2222740" cy="37765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B1C176B-0018-6445-B955-6B7C39A9268B}"/>
                </a:ext>
              </a:extLst>
            </p:cNvPr>
            <p:cNvSpPr/>
            <p:nvPr userDrawn="1"/>
          </p:nvSpPr>
          <p:spPr>
            <a:xfrm>
              <a:off x="260075" y="6147250"/>
              <a:ext cx="340990" cy="32400"/>
            </a:xfrm>
            <a:prstGeom prst="rect">
              <a:avLst/>
            </a:prstGeom>
            <a:solidFill>
              <a:srgbClr val="07B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053">
                <a:solidFill>
                  <a:srgbClr val="4AABC8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9C7037A-994C-0C4E-B381-979B4A2FF02F}"/>
                </a:ext>
              </a:extLst>
            </p:cNvPr>
            <p:cNvSpPr txBox="1"/>
            <p:nvPr userDrawn="1"/>
          </p:nvSpPr>
          <p:spPr>
            <a:xfrm>
              <a:off x="427444" y="6263297"/>
              <a:ext cx="2055371" cy="2616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" sz="675" dirty="0">
                  <a:solidFill>
                    <a:srgbClr val="86868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  |  ET IS ET QUIA DOLENT ES ALICID QUASPED</a:t>
              </a: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8D300421-81F5-C04F-A31F-2AC26744AC89}"/>
              </a:ext>
            </a:extLst>
          </p:cNvPr>
          <p:cNvSpPr/>
          <p:nvPr userDrawn="1"/>
        </p:nvSpPr>
        <p:spPr>
          <a:xfrm>
            <a:off x="494740" y="4696376"/>
            <a:ext cx="314510" cy="196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  <a:tabLst>
                <a:tab pos="2961085" algn="ctr"/>
                <a:tab pos="6096000" algn="r"/>
                <a:tab pos="6586538" algn="r"/>
              </a:tabLst>
              <a:defRPr/>
            </a:pPr>
            <a:fld id="{2A605FED-7AC8-4412-BF98-CCE815642EF6}" type="slidenum">
              <a:rPr lang="de-DE" sz="675" b="0" smtClean="0">
                <a:solidFill>
                  <a:srgbClr val="86868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>
                <a:spcBef>
                  <a:spcPct val="50000"/>
                </a:spcBef>
                <a:tabLst>
                  <a:tab pos="2961085" algn="ctr"/>
                  <a:tab pos="6096000" algn="r"/>
                  <a:tab pos="6586538" algn="r"/>
                </a:tabLst>
                <a:defRPr/>
              </a:pPr>
              <a:t>‹#›</a:t>
            </a:fld>
            <a:endParaRPr lang="en-GB" sz="675" b="0" dirty="0">
              <a:solidFill>
                <a:srgbClr val="86868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" name="Csoportba foglalás 3"/>
          <p:cNvGrpSpPr/>
          <p:nvPr userDrawn="1"/>
        </p:nvGrpSpPr>
        <p:grpSpPr>
          <a:xfrm>
            <a:off x="311536" y="231383"/>
            <a:ext cx="1808329" cy="698676"/>
            <a:chOff x="311536" y="231383"/>
            <a:chExt cx="1808329" cy="698676"/>
          </a:xfrm>
        </p:grpSpPr>
        <p:sp>
          <p:nvSpPr>
            <p:cNvPr id="8" name="Téglalap 7"/>
            <p:cNvSpPr/>
            <p:nvPr userDrawn="1"/>
          </p:nvSpPr>
          <p:spPr>
            <a:xfrm>
              <a:off x="311536" y="231383"/>
              <a:ext cx="1808329" cy="6986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pic>
          <p:nvPicPr>
            <p:cNvPr id="27" name="Kép 26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715" y="300748"/>
              <a:ext cx="1388941" cy="424196"/>
            </a:xfrm>
            <a:prstGeom prst="rect">
              <a:avLst/>
            </a:prstGeom>
          </p:spPr>
        </p:pic>
      </p:grpSp>
      <p:sp>
        <p:nvSpPr>
          <p:cNvPr id="28" name="Téglalap 27">
            <a:extLst>
              <a:ext uri="{FF2B5EF4-FFF2-40B4-BE49-F238E27FC236}">
                <a16:creationId xmlns:a16="http://schemas.microsoft.com/office/drawing/2014/main" id="{50BDFEC9-9584-FD79-8872-15AA23743175}"/>
              </a:ext>
            </a:extLst>
          </p:cNvPr>
          <p:cNvSpPr/>
          <p:nvPr userDrawn="1"/>
        </p:nvSpPr>
        <p:spPr>
          <a:xfrm>
            <a:off x="8667750" y="-1"/>
            <a:ext cx="494740" cy="188429"/>
          </a:xfrm>
          <a:prstGeom prst="rect">
            <a:avLst/>
          </a:prstGeom>
          <a:solidFill>
            <a:srgbClr val="2A8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9" name="Téglalap 28">
            <a:extLst>
              <a:ext uri="{FF2B5EF4-FFF2-40B4-BE49-F238E27FC236}">
                <a16:creationId xmlns:a16="http://schemas.microsoft.com/office/drawing/2014/main" id="{CB0A62B8-AA23-1A71-C6B1-2DFD28BC8FA5}"/>
              </a:ext>
            </a:extLst>
          </p:cNvPr>
          <p:cNvSpPr/>
          <p:nvPr userDrawn="1"/>
        </p:nvSpPr>
        <p:spPr>
          <a:xfrm>
            <a:off x="8667750" y="4955071"/>
            <a:ext cx="494740" cy="188429"/>
          </a:xfrm>
          <a:prstGeom prst="rect">
            <a:avLst/>
          </a:prstGeom>
          <a:solidFill>
            <a:srgbClr val="2A8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27713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5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1C4D658D-C99F-8043-9597-5D0DFA2394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2C7B163D-42F0-EC4D-878F-E908972E6C39}"/>
              </a:ext>
            </a:extLst>
          </p:cNvPr>
          <p:cNvSpPr/>
          <p:nvPr userDrawn="1"/>
        </p:nvSpPr>
        <p:spPr>
          <a:xfrm>
            <a:off x="632518" y="1810510"/>
            <a:ext cx="340990" cy="24300"/>
          </a:xfrm>
          <a:prstGeom prst="rect">
            <a:avLst/>
          </a:prstGeom>
          <a:solidFill>
            <a:srgbClr val="8686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053">
              <a:solidFill>
                <a:srgbClr val="4AABC8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F5B9D5-F1C8-1145-9335-77779F8D10C3}"/>
              </a:ext>
            </a:extLst>
          </p:cNvPr>
          <p:cNvSpPr/>
          <p:nvPr userDrawn="1"/>
        </p:nvSpPr>
        <p:spPr>
          <a:xfrm>
            <a:off x="3323986" y="1810510"/>
            <a:ext cx="340990" cy="24300"/>
          </a:xfrm>
          <a:prstGeom prst="rect">
            <a:avLst/>
          </a:prstGeom>
          <a:solidFill>
            <a:srgbClr val="8686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053">
              <a:solidFill>
                <a:srgbClr val="4AABC8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573BBEE-19E9-3E47-913B-B2E842D6E815}"/>
              </a:ext>
            </a:extLst>
          </p:cNvPr>
          <p:cNvSpPr/>
          <p:nvPr userDrawn="1"/>
        </p:nvSpPr>
        <p:spPr>
          <a:xfrm>
            <a:off x="6045813" y="1810510"/>
            <a:ext cx="340990" cy="24300"/>
          </a:xfrm>
          <a:prstGeom prst="rect">
            <a:avLst/>
          </a:prstGeom>
          <a:solidFill>
            <a:srgbClr val="8686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053">
              <a:solidFill>
                <a:srgbClr val="4AABC8"/>
              </a:solidFill>
            </a:endParaRPr>
          </a:p>
        </p:txBody>
      </p:sp>
      <p:sp>
        <p:nvSpPr>
          <p:cNvPr id="26" name="Text Placeholder 31">
            <a:extLst>
              <a:ext uri="{FF2B5EF4-FFF2-40B4-BE49-F238E27FC236}">
                <a16:creationId xmlns:a16="http://schemas.microsoft.com/office/drawing/2014/main" id="{A480D1D7-BBAD-2A40-8341-E9F4E22ED0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7335" y="2125422"/>
            <a:ext cx="2631476" cy="228157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None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62800" indent="-154268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771335" indent="-154268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079868" indent="-154268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388402" indent="-154268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 is simply dummy text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printing and typesetting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 has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Been the industry’s standard</a:t>
            </a:r>
            <a:b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dummy text ever since the 1500s, 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When an unknown printer took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Scrambled it to make a type</a:t>
            </a:r>
            <a:b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specimen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endParaRPr lang="hu-HU" sz="825" dirty="0">
              <a:solidFill>
                <a:srgbClr val="3C3C3B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Text Placeholder 31">
            <a:extLst>
              <a:ext uri="{FF2B5EF4-FFF2-40B4-BE49-F238E27FC236}">
                <a16:creationId xmlns:a16="http://schemas.microsoft.com/office/drawing/2014/main" id="{B2821C1A-61E9-4441-B431-F05872DC28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21378" y="2125422"/>
            <a:ext cx="2631476" cy="2287307"/>
          </a:xfrm>
          <a:prstGeom prst="rect">
            <a:avLst/>
          </a:prstGeom>
        </p:spPr>
        <p:txBody>
          <a:bodyPr/>
          <a:lstStyle>
            <a:lvl1pPr marL="128588" indent="-128588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62800" indent="-154268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771335" indent="-154268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079868" indent="-154268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388402" indent="-154268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 is simply dummy text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printing and typesetting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 has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Been the industry’s standard</a:t>
            </a:r>
            <a:b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dummy text ever since the 1500s, 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When an unknown printer took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Scrambled it to make a type</a:t>
            </a:r>
            <a:b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specimen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Book it has survived not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endParaRPr lang="hu-HU" sz="825" dirty="0">
              <a:solidFill>
                <a:srgbClr val="3C3C3B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Text Placeholder 31">
            <a:extLst>
              <a:ext uri="{FF2B5EF4-FFF2-40B4-BE49-F238E27FC236}">
                <a16:creationId xmlns:a16="http://schemas.microsoft.com/office/drawing/2014/main" id="{B52D765E-93ED-6049-A2C0-8C6697D76A2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22422" y="2125422"/>
            <a:ext cx="2631476" cy="2287307"/>
          </a:xfrm>
          <a:prstGeom prst="rect">
            <a:avLst/>
          </a:prstGeom>
        </p:spPr>
        <p:txBody>
          <a:bodyPr/>
          <a:lstStyle>
            <a:lvl1pPr marL="128588" indent="-128588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62800" indent="-154268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771335" indent="-154268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079868" indent="-154268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388402" indent="-154268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  <a:defRPr sz="825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 is simply dummy text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printing and typesetting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 has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Been the industry’s standard</a:t>
            </a:r>
            <a:b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dummy text ever since the 1500s, 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When an unknown printer took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Scrambled it to make a type</a:t>
            </a:r>
            <a:b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specimen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r>
              <a:rPr lang="en" sz="825" kern="12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Book it has survived not</a:t>
            </a:r>
          </a:p>
          <a:p>
            <a:pPr marL="171450" indent="-171450">
              <a:lnSpc>
                <a:spcPct val="150000"/>
              </a:lnSpc>
              <a:buClr>
                <a:srgbClr val="13B9D9"/>
              </a:buClr>
              <a:buSzPct val="100000"/>
              <a:buFont typeface="Wingdings" pitchFamily="2" charset="2"/>
              <a:buChar char="§"/>
            </a:pPr>
            <a:endParaRPr lang="hu-HU" sz="825" dirty="0">
              <a:solidFill>
                <a:srgbClr val="3C3C3B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Text Placeholder 37">
            <a:extLst>
              <a:ext uri="{FF2B5EF4-FFF2-40B4-BE49-F238E27FC236}">
                <a16:creationId xmlns:a16="http://schemas.microsoft.com/office/drawing/2014/main" id="{00C5021D-0A66-D544-92C2-DD6EB30483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5610" y="1317226"/>
            <a:ext cx="2645686" cy="2870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13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08533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617067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925601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234134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FŐCÍM</a:t>
            </a:r>
            <a:endParaRPr lang="hu-HU" dirty="0"/>
          </a:p>
        </p:txBody>
      </p:sp>
      <p:sp>
        <p:nvSpPr>
          <p:cNvPr id="30" name="Text Placeholder 37">
            <a:extLst>
              <a:ext uri="{FF2B5EF4-FFF2-40B4-BE49-F238E27FC236}">
                <a16:creationId xmlns:a16="http://schemas.microsoft.com/office/drawing/2014/main" id="{2145BF33-D285-064F-8C49-D43D175CDC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5610" y="1121418"/>
            <a:ext cx="2645686" cy="171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88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08533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617067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925601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234134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FELCÍM</a:t>
            </a:r>
            <a:endParaRPr lang="hu-HU" dirty="0"/>
          </a:p>
        </p:txBody>
      </p:sp>
      <p:sp>
        <p:nvSpPr>
          <p:cNvPr id="31" name="Text Placeholder 37">
            <a:extLst>
              <a:ext uri="{FF2B5EF4-FFF2-40B4-BE49-F238E27FC236}">
                <a16:creationId xmlns:a16="http://schemas.microsoft.com/office/drawing/2014/main" id="{3962D0BA-601E-744D-85C1-8A8CC7273A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28873" y="1317226"/>
            <a:ext cx="2645686" cy="2870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13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08533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617067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925601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234134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FŐCÍM</a:t>
            </a:r>
            <a:endParaRPr lang="hu-HU" dirty="0"/>
          </a:p>
        </p:txBody>
      </p:sp>
      <p:sp>
        <p:nvSpPr>
          <p:cNvPr id="33" name="Text Placeholder 37">
            <a:extLst>
              <a:ext uri="{FF2B5EF4-FFF2-40B4-BE49-F238E27FC236}">
                <a16:creationId xmlns:a16="http://schemas.microsoft.com/office/drawing/2014/main" id="{AA645485-9011-7E4C-AFF9-788E43E598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28873" y="1121418"/>
            <a:ext cx="2645686" cy="171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88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08533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617067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925601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234134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FELCÍM</a:t>
            </a:r>
            <a:endParaRPr lang="hu-HU" dirty="0"/>
          </a:p>
        </p:txBody>
      </p:sp>
      <p:sp>
        <p:nvSpPr>
          <p:cNvPr id="34" name="Text Placeholder 37">
            <a:extLst>
              <a:ext uri="{FF2B5EF4-FFF2-40B4-BE49-F238E27FC236}">
                <a16:creationId xmlns:a16="http://schemas.microsoft.com/office/drawing/2014/main" id="{D6C9F40D-44A2-B444-9A15-C8E7B6B289C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22422" y="1317226"/>
            <a:ext cx="2645686" cy="2870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13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08533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617067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925601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234134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FŐCÍM</a:t>
            </a:r>
            <a:endParaRPr lang="hu-HU" dirty="0"/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8FDAE188-7775-A14B-B88E-857368E262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22422" y="1121418"/>
            <a:ext cx="2645686" cy="171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88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08533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617067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925601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234134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FELCÍM</a:t>
            </a:r>
            <a:endParaRPr lang="hu-HU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DB028E0-B2E0-C742-90E5-EA6B1D72E7A0}"/>
              </a:ext>
            </a:extLst>
          </p:cNvPr>
          <p:cNvGrpSpPr/>
          <p:nvPr userDrawn="1"/>
        </p:nvGrpSpPr>
        <p:grpSpPr>
          <a:xfrm>
            <a:off x="576336" y="4610437"/>
            <a:ext cx="2222740" cy="283243"/>
            <a:chOff x="260075" y="6147250"/>
            <a:chExt cx="2222740" cy="377658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3B38D01-33E0-2043-8619-3643AD99F9DB}"/>
                </a:ext>
              </a:extLst>
            </p:cNvPr>
            <p:cNvSpPr/>
            <p:nvPr userDrawn="1"/>
          </p:nvSpPr>
          <p:spPr>
            <a:xfrm>
              <a:off x="260075" y="6147250"/>
              <a:ext cx="340990" cy="32400"/>
            </a:xfrm>
            <a:prstGeom prst="rect">
              <a:avLst/>
            </a:prstGeom>
            <a:solidFill>
              <a:srgbClr val="07B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053">
                <a:solidFill>
                  <a:srgbClr val="4AABC8"/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213DF78-935E-734B-9A12-291EBBE0861B}"/>
                </a:ext>
              </a:extLst>
            </p:cNvPr>
            <p:cNvSpPr txBox="1"/>
            <p:nvPr userDrawn="1"/>
          </p:nvSpPr>
          <p:spPr>
            <a:xfrm>
              <a:off x="427444" y="6263297"/>
              <a:ext cx="2055371" cy="2616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" sz="675" dirty="0">
                  <a:solidFill>
                    <a:srgbClr val="86868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  |  ET IS ET QUIA DOLENT ES ALICID QUASPED</a:t>
              </a:r>
            </a:p>
          </p:txBody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77194A94-DE71-B546-BBC2-2726D95B1D6E}"/>
              </a:ext>
            </a:extLst>
          </p:cNvPr>
          <p:cNvSpPr/>
          <p:nvPr userDrawn="1"/>
        </p:nvSpPr>
        <p:spPr>
          <a:xfrm>
            <a:off x="494740" y="4696376"/>
            <a:ext cx="314510" cy="196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  <a:tabLst>
                <a:tab pos="2961085" algn="ctr"/>
                <a:tab pos="6096000" algn="r"/>
                <a:tab pos="6586538" algn="r"/>
              </a:tabLst>
              <a:defRPr/>
            </a:pPr>
            <a:fld id="{2A605FED-7AC8-4412-BF98-CCE815642EF6}" type="slidenum">
              <a:rPr lang="de-DE" sz="675" b="0" smtClean="0">
                <a:solidFill>
                  <a:srgbClr val="86868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>
                <a:spcBef>
                  <a:spcPct val="50000"/>
                </a:spcBef>
                <a:tabLst>
                  <a:tab pos="2961085" algn="ctr"/>
                  <a:tab pos="6096000" algn="r"/>
                  <a:tab pos="6586538" algn="r"/>
                </a:tabLst>
                <a:defRPr/>
              </a:pPr>
              <a:t>‹#›</a:t>
            </a:fld>
            <a:endParaRPr lang="en-GB" sz="675" b="0" dirty="0">
              <a:solidFill>
                <a:srgbClr val="86868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5" name="Csoportba foglalás 34"/>
          <p:cNvGrpSpPr/>
          <p:nvPr userDrawn="1"/>
        </p:nvGrpSpPr>
        <p:grpSpPr>
          <a:xfrm>
            <a:off x="311536" y="231383"/>
            <a:ext cx="1808329" cy="698676"/>
            <a:chOff x="311536" y="231383"/>
            <a:chExt cx="1808329" cy="698676"/>
          </a:xfrm>
        </p:grpSpPr>
        <p:sp>
          <p:nvSpPr>
            <p:cNvPr id="36" name="Téglalap 35"/>
            <p:cNvSpPr/>
            <p:nvPr userDrawn="1"/>
          </p:nvSpPr>
          <p:spPr>
            <a:xfrm>
              <a:off x="311536" y="231383"/>
              <a:ext cx="1808329" cy="6986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pic>
          <p:nvPicPr>
            <p:cNvPr id="38" name="Kép 3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715" y="300748"/>
              <a:ext cx="1388941" cy="424196"/>
            </a:xfrm>
            <a:prstGeom prst="rect">
              <a:avLst/>
            </a:prstGeom>
          </p:spPr>
        </p:pic>
      </p:grpSp>
      <p:sp>
        <p:nvSpPr>
          <p:cNvPr id="39" name="Téglalap 38">
            <a:extLst>
              <a:ext uri="{FF2B5EF4-FFF2-40B4-BE49-F238E27FC236}">
                <a16:creationId xmlns:a16="http://schemas.microsoft.com/office/drawing/2014/main" id="{50BDFEC9-9584-FD79-8872-15AA23743175}"/>
              </a:ext>
            </a:extLst>
          </p:cNvPr>
          <p:cNvSpPr/>
          <p:nvPr userDrawn="1"/>
        </p:nvSpPr>
        <p:spPr>
          <a:xfrm>
            <a:off x="8667750" y="-1"/>
            <a:ext cx="494740" cy="188429"/>
          </a:xfrm>
          <a:prstGeom prst="rect">
            <a:avLst/>
          </a:prstGeom>
          <a:solidFill>
            <a:srgbClr val="2A8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1" name="Téglalap 40">
            <a:extLst>
              <a:ext uri="{FF2B5EF4-FFF2-40B4-BE49-F238E27FC236}">
                <a16:creationId xmlns:a16="http://schemas.microsoft.com/office/drawing/2014/main" id="{CB0A62B8-AA23-1A71-C6B1-2DFD28BC8FA5}"/>
              </a:ext>
            </a:extLst>
          </p:cNvPr>
          <p:cNvSpPr/>
          <p:nvPr userDrawn="1"/>
        </p:nvSpPr>
        <p:spPr>
          <a:xfrm>
            <a:off x="8667750" y="4955071"/>
            <a:ext cx="494740" cy="188429"/>
          </a:xfrm>
          <a:prstGeom prst="rect">
            <a:avLst/>
          </a:prstGeom>
          <a:solidFill>
            <a:srgbClr val="2A8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043322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5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screenshot of a cell phone&#10;&#10;Description automatically generated">
            <a:extLst>
              <a:ext uri="{FF2B5EF4-FFF2-40B4-BE49-F238E27FC236}">
                <a16:creationId xmlns:a16="http://schemas.microsoft.com/office/drawing/2014/main" id="{C871F4BA-5823-F641-899D-BC101B4EF9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402E2783-A55D-0946-A9FE-0B309B3B378A}"/>
              </a:ext>
            </a:extLst>
          </p:cNvPr>
          <p:cNvGrpSpPr/>
          <p:nvPr userDrawn="1"/>
        </p:nvGrpSpPr>
        <p:grpSpPr>
          <a:xfrm>
            <a:off x="576336" y="4610437"/>
            <a:ext cx="2222740" cy="283243"/>
            <a:chOff x="260075" y="6147250"/>
            <a:chExt cx="2222740" cy="377658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AA580AF-85AB-B44E-8D6B-D5CFFB9BE293}"/>
                </a:ext>
              </a:extLst>
            </p:cNvPr>
            <p:cNvSpPr/>
            <p:nvPr userDrawn="1"/>
          </p:nvSpPr>
          <p:spPr>
            <a:xfrm>
              <a:off x="260075" y="6147250"/>
              <a:ext cx="340990" cy="32400"/>
            </a:xfrm>
            <a:prstGeom prst="rect">
              <a:avLst/>
            </a:prstGeom>
            <a:solidFill>
              <a:srgbClr val="07B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053">
                <a:solidFill>
                  <a:srgbClr val="4AABC8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0152BD-3642-7446-8CFE-6A6A1FF63F48}"/>
                </a:ext>
              </a:extLst>
            </p:cNvPr>
            <p:cNvSpPr txBox="1"/>
            <p:nvPr userDrawn="1"/>
          </p:nvSpPr>
          <p:spPr>
            <a:xfrm>
              <a:off x="427444" y="6263297"/>
              <a:ext cx="2055371" cy="2616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" sz="675" dirty="0">
                  <a:solidFill>
                    <a:srgbClr val="86868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  |  ET IS ET QUIA DOLENT ES ALICID QUASPED</a:t>
              </a: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2575F68C-CA3E-5A40-A628-0E84970A3B49}"/>
              </a:ext>
            </a:extLst>
          </p:cNvPr>
          <p:cNvSpPr/>
          <p:nvPr userDrawn="1"/>
        </p:nvSpPr>
        <p:spPr>
          <a:xfrm>
            <a:off x="494740" y="4696376"/>
            <a:ext cx="314510" cy="196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  <a:tabLst>
                <a:tab pos="2961085" algn="ctr"/>
                <a:tab pos="6096000" algn="r"/>
                <a:tab pos="6586538" algn="r"/>
              </a:tabLst>
              <a:defRPr/>
            </a:pPr>
            <a:fld id="{2A605FED-7AC8-4412-BF98-CCE815642EF6}" type="slidenum">
              <a:rPr lang="de-DE" sz="675" b="0" smtClean="0">
                <a:solidFill>
                  <a:srgbClr val="86868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>
                <a:spcBef>
                  <a:spcPct val="50000"/>
                </a:spcBef>
                <a:tabLst>
                  <a:tab pos="2961085" algn="ctr"/>
                  <a:tab pos="6096000" algn="r"/>
                  <a:tab pos="6586538" algn="r"/>
                </a:tabLst>
                <a:defRPr/>
              </a:pPr>
              <a:t>‹#›</a:t>
            </a:fld>
            <a:endParaRPr lang="en-GB" sz="675" b="0" dirty="0">
              <a:solidFill>
                <a:srgbClr val="86868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8747683F-C18C-7E42-BB4A-134FF4A2C5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3761" y="1043478"/>
            <a:ext cx="8171953" cy="6205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5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08533" indent="0">
              <a:buNone/>
              <a:defRPr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617067" indent="0">
              <a:buNone/>
              <a:defRPr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925601" indent="0">
              <a:buNone/>
              <a:defRPr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234134" indent="0">
              <a:buNone/>
              <a:defRPr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r>
              <a:rPr lang="fr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LENT MINULPARIT, QUE INCIA IL INUM CUS LASPELE </a:t>
            </a:r>
            <a:br>
              <a:rPr lang="fr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</a:br>
            <a:r>
              <a:rPr lang="fr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SSUNT UT DIT LAUT OFFIC TEM QUIS ET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735B8E49-77FC-0247-A5DE-A4E146F14D4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0637" y="1709318"/>
            <a:ext cx="8198700" cy="302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 b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08533" indent="0">
              <a:buNone/>
              <a:defRPr sz="675" b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617067" indent="0">
              <a:buNone/>
              <a:defRPr sz="675" b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925601" indent="0">
              <a:buNone/>
              <a:defRPr sz="675" b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234134" indent="0">
              <a:buNone/>
              <a:defRPr sz="675" b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Ihicae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nos et lant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oditatur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exernatur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serit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ute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consed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ende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est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offic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tem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sit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qui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ad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feratium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asperatio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ilicatem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sed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quo et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fugia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dolorpo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ssectia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consece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scipsa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labore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re.</a:t>
            </a:r>
            <a:endParaRPr lang="hu-HU" dirty="0">
              <a:solidFill>
                <a:srgbClr val="3E3E3D"/>
              </a:solidFill>
              <a:effectLst/>
              <a:latin typeface="Tahoma" panose="020B0604030504040204" pitchFamily="34" charset="0"/>
            </a:endParaRP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B923BB7C-6C46-7346-AAFE-828484F96A8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60636" y="2233823"/>
            <a:ext cx="8304873" cy="529548"/>
          </a:xfrm>
          <a:prstGeom prst="rect">
            <a:avLst/>
          </a:prstGeom>
        </p:spPr>
        <p:txBody>
          <a:bodyPr/>
          <a:lstStyle>
            <a:lvl1pPr marL="0" marR="0" indent="0" algn="just" defTabSz="5349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8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75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75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75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75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0" marR="0" lvl="0" indent="0" algn="just" defTabSz="5349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Utes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nus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atur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comnimi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nctiusae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. Et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officia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erchili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tatent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aut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abore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nesed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que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voles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conseque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sus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utem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quaecto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is dem. Unt,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to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moles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eosti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velendanditi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alitame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cusciti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doluptas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qui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consed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molorepudio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volorereris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etus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adis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ea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quiat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omnihilique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nonsent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.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Lorrovitatis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non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conseditiis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esequia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ius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nisimi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ullanih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iliquat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iberestis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eaquam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voluptatem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hic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tem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quisquaepedi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aut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excearum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cum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etur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?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Quiam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senia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consequam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sit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aut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et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late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natet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eturibus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:</a:t>
            </a:r>
            <a:endParaRPr lang="hu-HU" sz="750" dirty="0"/>
          </a:p>
        </p:txBody>
      </p:sp>
      <p:sp>
        <p:nvSpPr>
          <p:cNvPr id="24" name="Text Placeholder 16">
            <a:extLst>
              <a:ext uri="{FF2B5EF4-FFF2-40B4-BE49-F238E27FC236}">
                <a16:creationId xmlns:a16="http://schemas.microsoft.com/office/drawing/2014/main" id="{96A9F4EF-1835-424F-B09D-D3D3688AA6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4386" y="3830949"/>
            <a:ext cx="8291123" cy="529548"/>
          </a:xfrm>
          <a:prstGeom prst="rect">
            <a:avLst/>
          </a:prstGeom>
        </p:spPr>
        <p:txBody>
          <a:bodyPr/>
          <a:lstStyle>
            <a:lvl1pPr marL="0" marR="0" indent="0" algn="just" defTabSz="5349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5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75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75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75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75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Ullisque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voluptatur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?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Quisitibus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voluptibus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.</a:t>
            </a:r>
            <a:endParaRPr lang="hu-HU" dirty="0">
              <a:solidFill>
                <a:srgbClr val="3E3E3D"/>
              </a:solidFill>
              <a:effectLst/>
              <a:latin typeface="Tahoma" panose="020B0604030504040204" pitchFamily="34" charset="0"/>
            </a:endParaRPr>
          </a:p>
          <a:p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Laciliqui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alitior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aditam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rectotatur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asperundist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ilique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dolupta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volutatur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ad es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dis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coriosae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porpore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comnistilique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nonsent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.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Lorrovitatis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non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conseditiis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esequia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ius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nisimi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ullanih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iliquat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iberestis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eaquam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voluptatem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hic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iatemped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utatibus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et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volupitas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dolor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aut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pla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et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aut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latiasi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bereri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imi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sit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omnimil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et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volor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si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totatiisint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utemporum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.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C742EE3C-01DB-754B-B35F-7439E623D54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7512" y="2838522"/>
            <a:ext cx="8304725" cy="882953"/>
          </a:xfrm>
          <a:prstGeom prst="rect">
            <a:avLst/>
          </a:prstGeom>
        </p:spPr>
        <p:txBody>
          <a:bodyPr/>
          <a:lstStyle>
            <a:lvl1pPr marL="128588" indent="-128588">
              <a:buClr>
                <a:schemeClr val="tx1"/>
              </a:buClr>
              <a:buFont typeface="Wingdings" pitchFamily="2" charset="2"/>
              <a:buChar char="§"/>
              <a:defRPr sz="75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Laspele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ssunt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ut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dit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laut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offic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tem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quis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et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Equod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mosapid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itaquo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dolupitas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aborentur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tiundandae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disquo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inum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int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volore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atia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de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deliaspit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vel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illati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corecepudae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.</a:t>
            </a:r>
          </a:p>
          <a:p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Et is et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quia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dolent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es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alasped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eosto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quam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viduntem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.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Busci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occusaperro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es net est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fugiasi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apid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modit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etus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sequate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caturem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dus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escit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autem</a:t>
            </a:r>
            <a:endParaRPr lang="hu-HU" dirty="0">
              <a:solidFill>
                <a:srgbClr val="3E3E3D"/>
              </a:solidFill>
              <a:effectLst/>
              <a:latin typeface="Tahoma" panose="020B0604030504040204" pitchFamily="34" charset="0"/>
            </a:endParaRPr>
          </a:p>
          <a:p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Cupta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eost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vid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millaboresci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rehendelent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in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reperfe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rnatem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con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nonsequas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vel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is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abo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. Nem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etur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sinvelitas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doloreptat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.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Cerisit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expellanto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beataep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tatesti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soluptatet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ommodiciaero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quiasperest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id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que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comnis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et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quiatum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coris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aut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quiaes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dolorum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et,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non con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cumquia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corit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quiae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simendel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mo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everat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illectis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doloreiunt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.</a:t>
            </a:r>
          </a:p>
        </p:txBody>
      </p:sp>
      <p:grpSp>
        <p:nvGrpSpPr>
          <p:cNvPr id="27" name="Csoportba foglalás 26"/>
          <p:cNvGrpSpPr/>
          <p:nvPr userDrawn="1"/>
        </p:nvGrpSpPr>
        <p:grpSpPr>
          <a:xfrm>
            <a:off x="311536" y="231383"/>
            <a:ext cx="1808329" cy="698676"/>
            <a:chOff x="311536" y="231383"/>
            <a:chExt cx="1808329" cy="698676"/>
          </a:xfrm>
        </p:grpSpPr>
        <p:sp>
          <p:nvSpPr>
            <p:cNvPr id="28" name="Téglalap 27"/>
            <p:cNvSpPr/>
            <p:nvPr userDrawn="1"/>
          </p:nvSpPr>
          <p:spPr>
            <a:xfrm>
              <a:off x="311536" y="231383"/>
              <a:ext cx="1808329" cy="6986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pic>
          <p:nvPicPr>
            <p:cNvPr id="29" name="Kép 28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715" y="300748"/>
              <a:ext cx="1388941" cy="424196"/>
            </a:xfrm>
            <a:prstGeom prst="rect">
              <a:avLst/>
            </a:prstGeom>
          </p:spPr>
        </p:pic>
      </p:grpSp>
      <p:sp>
        <p:nvSpPr>
          <p:cNvPr id="30" name="Téglalap 29">
            <a:extLst>
              <a:ext uri="{FF2B5EF4-FFF2-40B4-BE49-F238E27FC236}">
                <a16:creationId xmlns:a16="http://schemas.microsoft.com/office/drawing/2014/main" id="{50BDFEC9-9584-FD79-8872-15AA23743175}"/>
              </a:ext>
            </a:extLst>
          </p:cNvPr>
          <p:cNvSpPr/>
          <p:nvPr userDrawn="1"/>
        </p:nvSpPr>
        <p:spPr>
          <a:xfrm>
            <a:off x="8667750" y="-1"/>
            <a:ext cx="494740" cy="188429"/>
          </a:xfrm>
          <a:prstGeom prst="rect">
            <a:avLst/>
          </a:prstGeom>
          <a:solidFill>
            <a:srgbClr val="2A8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1" name="Téglalap 30">
            <a:extLst>
              <a:ext uri="{FF2B5EF4-FFF2-40B4-BE49-F238E27FC236}">
                <a16:creationId xmlns:a16="http://schemas.microsoft.com/office/drawing/2014/main" id="{CB0A62B8-AA23-1A71-C6B1-2DFD28BC8FA5}"/>
              </a:ext>
            </a:extLst>
          </p:cNvPr>
          <p:cNvSpPr/>
          <p:nvPr userDrawn="1"/>
        </p:nvSpPr>
        <p:spPr>
          <a:xfrm>
            <a:off x="8667750" y="4955071"/>
            <a:ext cx="494740" cy="188429"/>
          </a:xfrm>
          <a:prstGeom prst="rect">
            <a:avLst/>
          </a:prstGeom>
          <a:solidFill>
            <a:srgbClr val="2A8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077780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58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A2956DD0-0C9F-6245-882C-CDD2EBAD29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51439D5A-C074-DD4C-8B5F-F791314414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3761" y="1043478"/>
            <a:ext cx="8171953" cy="6205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5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08533" indent="0">
              <a:buNone/>
              <a:defRPr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617067" indent="0">
              <a:buNone/>
              <a:defRPr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925601" indent="0">
              <a:buNone/>
              <a:defRPr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234134" indent="0">
              <a:buNone/>
              <a:defRPr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r>
              <a:rPr lang="fr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LENT MINULPARIT, QUE INCIA IL INUM CUS LASPELE </a:t>
            </a:r>
            <a:br>
              <a:rPr lang="fr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</a:br>
            <a:r>
              <a:rPr lang="fr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SSUNT UT DIT LAUT OFFIC TEM QUIS ET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52D9ABDE-ECA0-6549-BAAE-BDE00AAEE1F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0637" y="1709318"/>
            <a:ext cx="8198700" cy="302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 b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08533" indent="0">
              <a:buNone/>
              <a:defRPr sz="675" b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617067" indent="0">
              <a:buNone/>
              <a:defRPr sz="675" b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925601" indent="0">
              <a:buNone/>
              <a:defRPr sz="675" b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234134" indent="0">
              <a:buNone/>
              <a:defRPr sz="675" b="1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Ihicae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nos et lant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oditatur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exernatur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serit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ute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consed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ende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est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offic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tem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sit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qui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ad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feratium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asperatio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ilicatem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sed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quo et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fugia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dolorpo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ssectia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consece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scipsa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labore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re.</a:t>
            </a:r>
            <a:endParaRPr lang="hu-HU" dirty="0">
              <a:solidFill>
                <a:srgbClr val="3E3E3D"/>
              </a:solidFill>
              <a:effectLst/>
              <a:latin typeface="Tahoma" panose="020B0604030504040204" pitchFamily="34" charset="0"/>
            </a:endParaRPr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8CECE3E3-E02E-AF4E-B030-B35A0A4E9C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60636" y="2233823"/>
            <a:ext cx="8304873" cy="529548"/>
          </a:xfrm>
          <a:prstGeom prst="rect">
            <a:avLst/>
          </a:prstGeom>
        </p:spPr>
        <p:txBody>
          <a:bodyPr/>
          <a:lstStyle>
            <a:lvl1pPr marL="0" marR="0" indent="0" algn="just" defTabSz="5349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8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75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75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75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75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0" marR="0" lvl="0" indent="0" algn="just" defTabSz="5349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Utes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nus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atur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comnimi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nctiusae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. Et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officia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erchili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tatent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aut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abore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nesed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que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voles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conseque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sus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utem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quaecto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is dem. Unt,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to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moles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eosti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velendanditi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alitame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cusciti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doluptas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qui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consed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molorepudio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volorereris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etus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adis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ea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quiat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omnihilique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nonsent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.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Lorrovitatis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non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conseditiis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esequia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ius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nisimi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ullanih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iliquat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iberestis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eaquam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voluptatem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hic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tem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quisquaepedi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aut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excearum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cum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etur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?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Quiam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senia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consequam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sit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aut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et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late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natet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sz="750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eturibus</a:t>
            </a:r>
            <a:r>
              <a:rPr lang="hu-HU" sz="750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:</a:t>
            </a:r>
            <a:endParaRPr lang="hu-HU" sz="750" dirty="0"/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AA489463-EB7E-2045-A23A-CD79B57907B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4386" y="3830949"/>
            <a:ext cx="8291123" cy="529548"/>
          </a:xfrm>
          <a:prstGeom prst="rect">
            <a:avLst/>
          </a:prstGeom>
        </p:spPr>
        <p:txBody>
          <a:bodyPr/>
          <a:lstStyle>
            <a:lvl1pPr marL="0" marR="0" indent="0" algn="just" defTabSz="5349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5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75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75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75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75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Ullisque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voluptatur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?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Quisitibus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b="1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voluptibus</a:t>
            </a:r>
            <a:r>
              <a:rPr lang="hu-HU" b="1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.</a:t>
            </a:r>
            <a:endParaRPr lang="hu-HU" dirty="0">
              <a:solidFill>
                <a:srgbClr val="3E3E3D"/>
              </a:solidFill>
              <a:effectLst/>
              <a:latin typeface="Tahoma" panose="020B0604030504040204" pitchFamily="34" charset="0"/>
            </a:endParaRPr>
          </a:p>
          <a:p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Laciliqui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alitior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aditam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rectotatur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asperundist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ilique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dolupta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volutatur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ad es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dis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coriosae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porpore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comnistilique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nonsent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.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Lorrovitatis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non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conseditiis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esequia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ius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nisimi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ullanih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iliquat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iberestis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eaquam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voluptatem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hic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iatemped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utatibus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et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volupitas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dolor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aut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pla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et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aut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latiasi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bereri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imi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sit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omnimil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et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volor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si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totatiisint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utemporum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.</a:t>
            </a:r>
          </a:p>
        </p:txBody>
      </p: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2BF2AD9D-22FB-EA48-9774-D0D8214AB3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7512" y="2838522"/>
            <a:ext cx="8304725" cy="882953"/>
          </a:xfrm>
          <a:prstGeom prst="rect">
            <a:avLst/>
          </a:prstGeom>
        </p:spPr>
        <p:txBody>
          <a:bodyPr/>
          <a:lstStyle>
            <a:lvl1pPr marL="128588" indent="-128588">
              <a:buClr>
                <a:schemeClr val="tx1"/>
              </a:buClr>
              <a:buFont typeface="Wingdings" pitchFamily="2" charset="2"/>
              <a:buChar char="§"/>
              <a:defRPr sz="750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Laspele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ssunt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ut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dit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laut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offic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tem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quis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et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Equod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mosapid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itaquo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dolupitas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aborentur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tiundandae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disquo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inum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int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volore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atia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de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deliaspit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vel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illati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corecepudae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.</a:t>
            </a:r>
          </a:p>
          <a:p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Et is et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quia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dolent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es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alasped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eosto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quam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viduntem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.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Busci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occusaperro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es net est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fugiasi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apid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modit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etus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sequate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caturem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dus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escit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autem</a:t>
            </a:r>
            <a:endParaRPr lang="hu-HU" dirty="0">
              <a:solidFill>
                <a:srgbClr val="3E3E3D"/>
              </a:solidFill>
              <a:effectLst/>
              <a:latin typeface="Tahoma" panose="020B0604030504040204" pitchFamily="34" charset="0"/>
            </a:endParaRPr>
          </a:p>
          <a:p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Cupta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eost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vid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millaboresci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rehendelent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in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reperfe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rnatem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con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nonsequas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vel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is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abo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. Nem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etur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sinvelitas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doloreptat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.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Cerisit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expellanto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beataep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tatesti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soluptatet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ommodiciaero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quiasperest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id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que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comnis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et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quiatum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coris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aut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quiaes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dolorum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et,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as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non con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cumquia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corit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quiae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simendel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mo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everat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illectis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hu-HU" dirty="0" err="1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doloreiunt</a:t>
            </a:r>
            <a:r>
              <a:rPr lang="hu-HU" dirty="0">
                <a:solidFill>
                  <a:srgbClr val="3E3E3D"/>
                </a:solidFill>
                <a:effectLst/>
                <a:latin typeface="Tahoma" panose="020B0604030504040204" pitchFamily="34" charset="0"/>
              </a:rPr>
              <a:t>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1C04246-8DF0-DE47-B3E6-48C437140BB2}"/>
              </a:ext>
            </a:extLst>
          </p:cNvPr>
          <p:cNvGrpSpPr/>
          <p:nvPr userDrawn="1"/>
        </p:nvGrpSpPr>
        <p:grpSpPr>
          <a:xfrm>
            <a:off x="576336" y="4610437"/>
            <a:ext cx="2222740" cy="283243"/>
            <a:chOff x="260075" y="6147250"/>
            <a:chExt cx="2222740" cy="377658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8D988F-DCC6-934E-B738-0A3C1538460D}"/>
                </a:ext>
              </a:extLst>
            </p:cNvPr>
            <p:cNvSpPr/>
            <p:nvPr userDrawn="1"/>
          </p:nvSpPr>
          <p:spPr>
            <a:xfrm>
              <a:off x="260075" y="6147250"/>
              <a:ext cx="340990" cy="32400"/>
            </a:xfrm>
            <a:prstGeom prst="rect">
              <a:avLst/>
            </a:prstGeom>
            <a:solidFill>
              <a:srgbClr val="07B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053">
                <a:solidFill>
                  <a:srgbClr val="4AABC8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F86DE79-42D9-A047-A572-23923C909C77}"/>
                </a:ext>
              </a:extLst>
            </p:cNvPr>
            <p:cNvSpPr txBox="1"/>
            <p:nvPr userDrawn="1"/>
          </p:nvSpPr>
          <p:spPr>
            <a:xfrm>
              <a:off x="427444" y="6263297"/>
              <a:ext cx="2055371" cy="2616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" sz="675" dirty="0">
                  <a:solidFill>
                    <a:srgbClr val="86868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  |  ET IS ET QUIA DOLENT ES ALICID QUASPED</a:t>
              </a: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249507A4-ED69-0346-ABCF-83A6C1745E50}"/>
              </a:ext>
            </a:extLst>
          </p:cNvPr>
          <p:cNvSpPr/>
          <p:nvPr userDrawn="1"/>
        </p:nvSpPr>
        <p:spPr>
          <a:xfrm>
            <a:off x="494740" y="4696376"/>
            <a:ext cx="314510" cy="196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  <a:tabLst>
                <a:tab pos="2961085" algn="ctr"/>
                <a:tab pos="6096000" algn="r"/>
                <a:tab pos="6586538" algn="r"/>
              </a:tabLst>
              <a:defRPr/>
            </a:pPr>
            <a:fld id="{2A605FED-7AC8-4412-BF98-CCE815642EF6}" type="slidenum">
              <a:rPr lang="de-DE" sz="675" b="0" smtClean="0">
                <a:solidFill>
                  <a:srgbClr val="86868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>
                <a:spcBef>
                  <a:spcPct val="50000"/>
                </a:spcBef>
                <a:tabLst>
                  <a:tab pos="2961085" algn="ctr"/>
                  <a:tab pos="6096000" algn="r"/>
                  <a:tab pos="6586538" algn="r"/>
                </a:tabLst>
                <a:defRPr/>
              </a:pPr>
              <a:t>‹#›</a:t>
            </a:fld>
            <a:endParaRPr lang="en-GB" sz="675" b="0" dirty="0">
              <a:solidFill>
                <a:srgbClr val="86868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7" name="Csoportba foglalás 26"/>
          <p:cNvGrpSpPr/>
          <p:nvPr userDrawn="1"/>
        </p:nvGrpSpPr>
        <p:grpSpPr>
          <a:xfrm>
            <a:off x="311536" y="231383"/>
            <a:ext cx="1808329" cy="698676"/>
            <a:chOff x="311536" y="231383"/>
            <a:chExt cx="1808329" cy="698676"/>
          </a:xfrm>
        </p:grpSpPr>
        <p:sp>
          <p:nvSpPr>
            <p:cNvPr id="28" name="Téglalap 27"/>
            <p:cNvSpPr/>
            <p:nvPr userDrawn="1"/>
          </p:nvSpPr>
          <p:spPr>
            <a:xfrm>
              <a:off x="311536" y="231383"/>
              <a:ext cx="1808329" cy="6986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pic>
          <p:nvPicPr>
            <p:cNvPr id="29" name="Kép 28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715" y="300748"/>
              <a:ext cx="1388941" cy="424196"/>
            </a:xfrm>
            <a:prstGeom prst="rect">
              <a:avLst/>
            </a:prstGeom>
          </p:spPr>
        </p:pic>
      </p:grpSp>
      <p:sp>
        <p:nvSpPr>
          <p:cNvPr id="30" name="Téglalap 29">
            <a:extLst>
              <a:ext uri="{FF2B5EF4-FFF2-40B4-BE49-F238E27FC236}">
                <a16:creationId xmlns:a16="http://schemas.microsoft.com/office/drawing/2014/main" id="{50BDFEC9-9584-FD79-8872-15AA23743175}"/>
              </a:ext>
            </a:extLst>
          </p:cNvPr>
          <p:cNvSpPr/>
          <p:nvPr userDrawn="1"/>
        </p:nvSpPr>
        <p:spPr>
          <a:xfrm>
            <a:off x="8667750" y="-1"/>
            <a:ext cx="494740" cy="188429"/>
          </a:xfrm>
          <a:prstGeom prst="rect">
            <a:avLst/>
          </a:prstGeom>
          <a:solidFill>
            <a:srgbClr val="2A8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1" name="Téglalap 30">
            <a:extLst>
              <a:ext uri="{FF2B5EF4-FFF2-40B4-BE49-F238E27FC236}">
                <a16:creationId xmlns:a16="http://schemas.microsoft.com/office/drawing/2014/main" id="{CB0A62B8-AA23-1A71-C6B1-2DFD28BC8FA5}"/>
              </a:ext>
            </a:extLst>
          </p:cNvPr>
          <p:cNvSpPr/>
          <p:nvPr userDrawn="1"/>
        </p:nvSpPr>
        <p:spPr>
          <a:xfrm>
            <a:off x="8667750" y="4955071"/>
            <a:ext cx="494740" cy="188429"/>
          </a:xfrm>
          <a:prstGeom prst="rect">
            <a:avLst/>
          </a:prstGeom>
          <a:solidFill>
            <a:srgbClr val="2A8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002705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5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B4BC887C-ABF1-B649-87E7-1DE36ECBE4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Placeholder 37">
            <a:extLst>
              <a:ext uri="{FF2B5EF4-FFF2-40B4-BE49-F238E27FC236}">
                <a16:creationId xmlns:a16="http://schemas.microsoft.com/office/drawing/2014/main" id="{507253E3-3CA3-3346-A208-2D54D4FD55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985" y="1317226"/>
            <a:ext cx="2645686" cy="2870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13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08533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617067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925601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234134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FŐCÍM</a:t>
            </a:r>
            <a:endParaRPr lang="hu-HU" dirty="0"/>
          </a:p>
        </p:txBody>
      </p:sp>
      <p:sp>
        <p:nvSpPr>
          <p:cNvPr id="4" name="Text Placeholder 37">
            <a:extLst>
              <a:ext uri="{FF2B5EF4-FFF2-40B4-BE49-F238E27FC236}">
                <a16:creationId xmlns:a16="http://schemas.microsoft.com/office/drawing/2014/main" id="{A8CE5FC3-69AF-DA4E-8C27-A5F45B917F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4985" y="1121418"/>
            <a:ext cx="2645686" cy="171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88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08533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617067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925601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234134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FELCÍM</a:t>
            </a:r>
            <a:endParaRPr lang="hu-HU" dirty="0"/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9DBFB32D-7443-AD44-910E-1EEDB40724F5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239486" y="1769270"/>
            <a:ext cx="8643256" cy="29170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5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hu-HU" dirty="0"/>
          </a:p>
        </p:txBody>
      </p:sp>
      <p:grpSp>
        <p:nvGrpSpPr>
          <p:cNvPr id="13" name="Csoportba foglalás 12"/>
          <p:cNvGrpSpPr/>
          <p:nvPr userDrawn="1"/>
        </p:nvGrpSpPr>
        <p:grpSpPr>
          <a:xfrm>
            <a:off x="311536" y="231383"/>
            <a:ext cx="1808329" cy="698676"/>
            <a:chOff x="311536" y="231383"/>
            <a:chExt cx="1808329" cy="698676"/>
          </a:xfrm>
        </p:grpSpPr>
        <p:sp>
          <p:nvSpPr>
            <p:cNvPr id="14" name="Téglalap 13"/>
            <p:cNvSpPr/>
            <p:nvPr userDrawn="1"/>
          </p:nvSpPr>
          <p:spPr>
            <a:xfrm>
              <a:off x="311536" y="231383"/>
              <a:ext cx="1808329" cy="6986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pic>
          <p:nvPicPr>
            <p:cNvPr id="15" name="Kép 14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715" y="300748"/>
              <a:ext cx="1388941" cy="424196"/>
            </a:xfrm>
            <a:prstGeom prst="rect">
              <a:avLst/>
            </a:prstGeom>
          </p:spPr>
        </p:pic>
      </p:grpSp>
      <p:sp>
        <p:nvSpPr>
          <p:cNvPr id="16" name="Téglalap 15">
            <a:extLst>
              <a:ext uri="{FF2B5EF4-FFF2-40B4-BE49-F238E27FC236}">
                <a16:creationId xmlns:a16="http://schemas.microsoft.com/office/drawing/2014/main" id="{50BDFEC9-9584-FD79-8872-15AA23743175}"/>
              </a:ext>
            </a:extLst>
          </p:cNvPr>
          <p:cNvSpPr/>
          <p:nvPr userDrawn="1"/>
        </p:nvSpPr>
        <p:spPr>
          <a:xfrm>
            <a:off x="8667750" y="-1"/>
            <a:ext cx="494740" cy="188429"/>
          </a:xfrm>
          <a:prstGeom prst="rect">
            <a:avLst/>
          </a:prstGeom>
          <a:solidFill>
            <a:srgbClr val="2A8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CB0A62B8-AA23-1A71-C6B1-2DFD28BC8FA5}"/>
              </a:ext>
            </a:extLst>
          </p:cNvPr>
          <p:cNvSpPr/>
          <p:nvPr userDrawn="1"/>
        </p:nvSpPr>
        <p:spPr>
          <a:xfrm>
            <a:off x="8667750" y="4955071"/>
            <a:ext cx="494740" cy="188429"/>
          </a:xfrm>
          <a:prstGeom prst="rect">
            <a:avLst/>
          </a:prstGeom>
          <a:solidFill>
            <a:srgbClr val="2A8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15815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CB91114A-335F-7940-B9A0-64FDDA4A34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Placeholder 37">
            <a:extLst>
              <a:ext uri="{FF2B5EF4-FFF2-40B4-BE49-F238E27FC236}">
                <a16:creationId xmlns:a16="http://schemas.microsoft.com/office/drawing/2014/main" id="{507253E3-3CA3-3346-A208-2D54D4FD55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985" y="1317226"/>
            <a:ext cx="2645686" cy="2870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13">
                <a:solidFill>
                  <a:srgbClr val="3C3C3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08533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617067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925601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234134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FŐCÍM</a:t>
            </a:r>
            <a:endParaRPr lang="hu-HU" dirty="0"/>
          </a:p>
        </p:txBody>
      </p:sp>
      <p:sp>
        <p:nvSpPr>
          <p:cNvPr id="4" name="Text Placeholder 37">
            <a:extLst>
              <a:ext uri="{FF2B5EF4-FFF2-40B4-BE49-F238E27FC236}">
                <a16:creationId xmlns:a16="http://schemas.microsoft.com/office/drawing/2014/main" id="{A8CE5FC3-69AF-DA4E-8C27-A5F45B917F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4985" y="1121418"/>
            <a:ext cx="2645686" cy="171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88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08533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617067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925601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234134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FELCÍM</a:t>
            </a:r>
            <a:endParaRPr lang="hu-HU" dirty="0"/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9DBFB32D-7443-AD44-910E-1EEDB40724F5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239486" y="1769270"/>
            <a:ext cx="8643256" cy="29170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5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hu-HU" dirty="0"/>
          </a:p>
        </p:txBody>
      </p:sp>
      <p:grpSp>
        <p:nvGrpSpPr>
          <p:cNvPr id="13" name="Csoportba foglalás 12"/>
          <p:cNvGrpSpPr/>
          <p:nvPr userDrawn="1"/>
        </p:nvGrpSpPr>
        <p:grpSpPr>
          <a:xfrm>
            <a:off x="311536" y="231383"/>
            <a:ext cx="1808329" cy="698676"/>
            <a:chOff x="311536" y="231383"/>
            <a:chExt cx="1808329" cy="698676"/>
          </a:xfrm>
        </p:grpSpPr>
        <p:sp>
          <p:nvSpPr>
            <p:cNvPr id="14" name="Téglalap 13"/>
            <p:cNvSpPr/>
            <p:nvPr userDrawn="1"/>
          </p:nvSpPr>
          <p:spPr>
            <a:xfrm>
              <a:off x="311536" y="231383"/>
              <a:ext cx="1808329" cy="6986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pic>
          <p:nvPicPr>
            <p:cNvPr id="15" name="Kép 14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715" y="300748"/>
              <a:ext cx="1388941" cy="424196"/>
            </a:xfrm>
            <a:prstGeom prst="rect">
              <a:avLst/>
            </a:prstGeom>
          </p:spPr>
        </p:pic>
      </p:grpSp>
      <p:sp>
        <p:nvSpPr>
          <p:cNvPr id="16" name="Téglalap 15">
            <a:extLst>
              <a:ext uri="{FF2B5EF4-FFF2-40B4-BE49-F238E27FC236}">
                <a16:creationId xmlns:a16="http://schemas.microsoft.com/office/drawing/2014/main" id="{50BDFEC9-9584-FD79-8872-15AA23743175}"/>
              </a:ext>
            </a:extLst>
          </p:cNvPr>
          <p:cNvSpPr/>
          <p:nvPr userDrawn="1"/>
        </p:nvSpPr>
        <p:spPr>
          <a:xfrm>
            <a:off x="8667750" y="-1"/>
            <a:ext cx="494740" cy="188429"/>
          </a:xfrm>
          <a:prstGeom prst="rect">
            <a:avLst/>
          </a:prstGeom>
          <a:solidFill>
            <a:srgbClr val="2A8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CB0A62B8-AA23-1A71-C6B1-2DFD28BC8FA5}"/>
              </a:ext>
            </a:extLst>
          </p:cNvPr>
          <p:cNvSpPr/>
          <p:nvPr userDrawn="1"/>
        </p:nvSpPr>
        <p:spPr>
          <a:xfrm>
            <a:off x="8667750" y="4955071"/>
            <a:ext cx="494740" cy="188429"/>
          </a:xfrm>
          <a:prstGeom prst="rect">
            <a:avLst/>
          </a:prstGeom>
          <a:solidFill>
            <a:srgbClr val="2A8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53609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8295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3" r:id="rId2"/>
    <p:sldLayoutId id="2147483678" r:id="rId3"/>
    <p:sldLayoutId id="2147483684" r:id="rId4"/>
    <p:sldLayoutId id="2147483682" r:id="rId5"/>
    <p:sldLayoutId id="2147483685" r:id="rId6"/>
    <p:sldLayoutId id="2147483679" r:id="rId7"/>
    <p:sldLayoutId id="2147483686" r:id="rId8"/>
  </p:sldLayoutIdLst>
  <p:txStyles>
    <p:titleStyle>
      <a:lvl1pPr algn="l" defTabSz="617068" rtl="0" eaLnBrk="1" latinLnBrk="0" hangingPunct="1">
        <a:lnSpc>
          <a:spcPct val="90000"/>
        </a:lnSpc>
        <a:spcBef>
          <a:spcPct val="0"/>
        </a:spcBef>
        <a:buNone/>
        <a:defRPr sz="296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4268" indent="-154268" algn="l" defTabSz="617068" rtl="0" eaLnBrk="1" latinLnBrk="0" hangingPunct="1">
        <a:lnSpc>
          <a:spcPct val="90000"/>
        </a:lnSpc>
        <a:spcBef>
          <a:spcPts val="67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62800" indent="-154268" algn="l" defTabSz="617068" rtl="0" eaLnBrk="1" latinLnBrk="0" hangingPunct="1">
        <a:lnSpc>
          <a:spcPct val="90000"/>
        </a:lnSpc>
        <a:spcBef>
          <a:spcPts val="337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771335" indent="-154268" algn="l" defTabSz="617068" rtl="0" eaLnBrk="1" latinLnBrk="0" hangingPunct="1">
        <a:lnSpc>
          <a:spcPct val="90000"/>
        </a:lnSpc>
        <a:spcBef>
          <a:spcPts val="337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79868" indent="-154268" algn="l" defTabSz="617068" rtl="0" eaLnBrk="1" latinLnBrk="0" hangingPunct="1">
        <a:lnSpc>
          <a:spcPct val="90000"/>
        </a:lnSpc>
        <a:spcBef>
          <a:spcPts val="337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4pPr>
      <a:lvl5pPr marL="1388402" indent="-154268" algn="l" defTabSz="617068" rtl="0" eaLnBrk="1" latinLnBrk="0" hangingPunct="1">
        <a:lnSpc>
          <a:spcPct val="90000"/>
        </a:lnSpc>
        <a:spcBef>
          <a:spcPts val="337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5pPr>
      <a:lvl6pPr marL="1696936" indent="-154268" algn="l" defTabSz="617068" rtl="0" eaLnBrk="1" latinLnBrk="0" hangingPunct="1">
        <a:lnSpc>
          <a:spcPct val="90000"/>
        </a:lnSpc>
        <a:spcBef>
          <a:spcPts val="337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6pPr>
      <a:lvl7pPr marL="2005469" indent="-154268" algn="l" defTabSz="617068" rtl="0" eaLnBrk="1" latinLnBrk="0" hangingPunct="1">
        <a:lnSpc>
          <a:spcPct val="90000"/>
        </a:lnSpc>
        <a:spcBef>
          <a:spcPts val="337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7pPr>
      <a:lvl8pPr marL="2314004" indent="-154268" algn="l" defTabSz="617068" rtl="0" eaLnBrk="1" latinLnBrk="0" hangingPunct="1">
        <a:lnSpc>
          <a:spcPct val="90000"/>
        </a:lnSpc>
        <a:spcBef>
          <a:spcPts val="337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8pPr>
      <a:lvl9pPr marL="2622536" indent="-154268" algn="l" defTabSz="617068" rtl="0" eaLnBrk="1" latinLnBrk="0" hangingPunct="1">
        <a:lnSpc>
          <a:spcPct val="90000"/>
        </a:lnSpc>
        <a:spcBef>
          <a:spcPts val="337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7068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1pPr>
      <a:lvl2pPr marL="308534" algn="l" defTabSz="617068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2pPr>
      <a:lvl3pPr marL="617068" algn="l" defTabSz="617068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3pPr>
      <a:lvl4pPr marL="925601" algn="l" defTabSz="617068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4pPr>
      <a:lvl5pPr marL="1234136" algn="l" defTabSz="617068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5pPr>
      <a:lvl6pPr marL="1542668" algn="l" defTabSz="617068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6pPr>
      <a:lvl7pPr marL="1851203" algn="l" defTabSz="617068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7pPr>
      <a:lvl8pPr marL="2159736" algn="l" defTabSz="617068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8pPr>
      <a:lvl9pPr marL="2468270" algn="l" defTabSz="617068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511" userDrawn="1">
          <p15:clr>
            <a:srgbClr val="F26B43"/>
          </p15:clr>
        </p15:guide>
        <p15:guide id="2" pos="32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EF33A8C-9297-814B-AD7B-5F45206C95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82018EA-9074-EC49-8BAF-05105061EAD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5D64F93-EB20-7E49-BFB0-EF04DA2CAF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43937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8DFD281-7651-3F42-B923-4F448D316D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77B3F4C-20E6-974A-99A7-61FFC727C5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98C7996-FF47-8840-AEA9-440B06918B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6204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A366D20-64F0-2F4E-90EC-470F89D6E6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25AA77-78E8-B94A-9993-E23A3470B9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9A9EB8-D38F-6044-B9A4-38DDF70283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536ABB3-5D84-534F-B327-49186F056C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8ADFBE4-FB6A-6044-AF62-1DAC34BB07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8DED046-AC79-B94B-A88C-B7B091DEDA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A2B6728-5B13-8642-8065-F162E28CA21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E4EE6AB0-7F3F-5848-B4D1-CA407E5391F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496D2C4-9F81-6345-B69F-A6ABA756493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69550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8BF366D-0665-8145-8D18-F6D5A5E6E8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EC6F07-8B6B-2741-99A6-91610CD44A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6860DF-74AC-7A43-AD7A-D3836AEC38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EC0EE4-BB7E-B942-A642-017A257F87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AEEAB70-F5C6-A540-8C79-9333984A10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D4BA2DA-C6F4-794D-91D6-9FA968E41D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8963E27-36FA-D441-9FD7-87611E6E1E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CD9CA2C-0591-0A4F-BCFB-B0A0642A98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439EEAF-445C-4143-9A2B-8B8294FD407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32436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9D2A75-A6A8-FB43-A652-4B91AC644E5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C12BA1-4DF1-6846-852F-863FBEC1AE8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AB2CD6-753A-2A4C-AABF-10651B53E43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7192CC-5AFC-0742-BC32-364732CA4DE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96067C-D773-1D48-A491-D4B0BA6C14D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9002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B72986-E4E1-204D-AF13-88B82F626A3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8694DF-85FA-1C44-8139-B67BB00B347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3D608B-6814-1542-94A3-3806AB9457E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211DF9-EBE0-C44E-8258-3D659F513A3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6E46A30-3DC1-A546-B59A-AEBC8AD595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70463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1148C28-A089-7C4D-B138-445E76B6D5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715018F-388D-A546-AEC4-D4FC2BCA35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hu-HU"/>
          </a:p>
        </p:txBody>
      </p:sp>
      <p:graphicFrame>
        <p:nvGraphicFramePr>
          <p:cNvPr id="23" name="Table Placeholder 22">
            <a:extLst>
              <a:ext uri="{FF2B5EF4-FFF2-40B4-BE49-F238E27FC236}">
                <a16:creationId xmlns:a16="http://schemas.microsoft.com/office/drawing/2014/main" id="{C38616C7-1B9B-C64E-8282-5FEC5AF7B2DE}"/>
              </a:ext>
            </a:extLst>
          </p:cNvPr>
          <p:cNvGraphicFramePr>
            <a:graphicFrameLocks noGrp="1"/>
          </p:cNvGraphicFramePr>
          <p:nvPr>
            <p:ph type="tbl" sz="quarter" idx="15"/>
            <p:extLst>
              <p:ext uri="{D42A27DB-BD31-4B8C-83A1-F6EECF244321}">
                <p14:modId xmlns:p14="http://schemas.microsoft.com/office/powerpoint/2010/main" val="3326981440"/>
              </p:ext>
            </p:extLst>
          </p:nvPr>
        </p:nvGraphicFramePr>
        <p:xfrm>
          <a:off x="239713" y="1770063"/>
          <a:ext cx="8642355" cy="27813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28471">
                  <a:extLst>
                    <a:ext uri="{9D8B030D-6E8A-4147-A177-3AD203B41FA5}">
                      <a16:colId xmlns:a16="http://schemas.microsoft.com/office/drawing/2014/main" val="1680960157"/>
                    </a:ext>
                  </a:extLst>
                </a:gridCol>
                <a:gridCol w="1728471">
                  <a:extLst>
                    <a:ext uri="{9D8B030D-6E8A-4147-A177-3AD203B41FA5}">
                      <a16:colId xmlns:a16="http://schemas.microsoft.com/office/drawing/2014/main" val="2740731885"/>
                    </a:ext>
                  </a:extLst>
                </a:gridCol>
                <a:gridCol w="1728471">
                  <a:extLst>
                    <a:ext uri="{9D8B030D-6E8A-4147-A177-3AD203B41FA5}">
                      <a16:colId xmlns:a16="http://schemas.microsoft.com/office/drawing/2014/main" val="589673583"/>
                    </a:ext>
                  </a:extLst>
                </a:gridCol>
                <a:gridCol w="1728471">
                  <a:extLst>
                    <a:ext uri="{9D8B030D-6E8A-4147-A177-3AD203B41FA5}">
                      <a16:colId xmlns:a16="http://schemas.microsoft.com/office/drawing/2014/main" val="3246420987"/>
                    </a:ext>
                  </a:extLst>
                </a:gridCol>
                <a:gridCol w="1728471">
                  <a:extLst>
                    <a:ext uri="{9D8B030D-6E8A-4147-A177-3AD203B41FA5}">
                      <a16:colId xmlns:a16="http://schemas.microsoft.com/office/drawing/2014/main" val="114257319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hu-HU" sz="12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3340017357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4058141914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407452647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273573834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591681127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278494611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364496014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423611863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400135873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hu-HU" sz="1200" dirty="0"/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910823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0302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C2A3F59-77DE-4E46-B7F0-F02FBBACAD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179F860-EA86-3B4A-A0F5-ABD999381B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3" name="Table Placeholder 12">
            <a:extLst>
              <a:ext uri="{FF2B5EF4-FFF2-40B4-BE49-F238E27FC236}">
                <a16:creationId xmlns:a16="http://schemas.microsoft.com/office/drawing/2014/main" id="{61D109E1-6CED-EA4B-A07C-6E6FF1660CA2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271820310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sze_szinek">
      <a:dk1>
        <a:srgbClr val="07B9D9"/>
      </a:dk1>
      <a:lt1>
        <a:srgbClr val="FFFFFF"/>
      </a:lt1>
      <a:dk2>
        <a:srgbClr val="242843"/>
      </a:dk2>
      <a:lt2>
        <a:srgbClr val="D1D3D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ze betutipu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620</TotalTime>
  <Words>0</Words>
  <Application>Microsoft Office PowerPoint</Application>
  <PresentationFormat>Diavetítés a képernyőre (16:9 oldalarány)</PresentationFormat>
  <Paragraphs>0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3" baseType="lpstr">
      <vt:lpstr>Arial</vt:lpstr>
      <vt:lpstr>Calibri</vt:lpstr>
      <vt:lpstr>Tahoma</vt:lpstr>
      <vt:lpstr>Wingdings</vt:lpstr>
      <vt:lpstr>Default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xmeditor01</dc:creator>
  <cp:lastModifiedBy>Zoli Bugovics</cp:lastModifiedBy>
  <cp:revision>56</cp:revision>
  <dcterms:created xsi:type="dcterms:W3CDTF">2019-08-01T06:27:51Z</dcterms:created>
  <dcterms:modified xsi:type="dcterms:W3CDTF">2026-04-21T08:41:49Z</dcterms:modified>
</cp:coreProperties>
</file>