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63" r:id="rId4"/>
    <p:sldId id="262" r:id="rId5"/>
    <p:sldId id="261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56"/>
            <p14:sldId id="263"/>
          </p14:sldIdLst>
        </p14:section>
        <p14:section name="Első szakasz" id="{7764CC52-B2D4-49D7-A9DF-A26AC28AE9C0}">
          <p14:sldIdLst>
            <p14:sldId id="262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85" d="100"/>
          <a:sy n="85" d="100"/>
        </p:scale>
        <p:origin x="5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2016.11.10.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2016.11.10.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2016.11.10.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3F78F8-BEAF-45E7-B3EC-F297756398CF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regionalis_es_gazdasagtudomanyi_doktori_iskola_b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5536" y="26064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További leírás ha szükséges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1"/>
            <a:ext cx="5143535" cy="7200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Főcím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28597" y="2204864"/>
            <a:ext cx="536753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 smtClean="0">
                <a:solidFill>
                  <a:schemeClr val="bg1"/>
                </a:solidFill>
              </a:rPr>
              <a:t>Alcím</a:t>
            </a: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10" name="Kép 9" descr="C:\Users\Karrier\Documents\KSZK\Grafika\szocialis_tanulmanyok_tanszek_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7" name="Kép 6" descr="C:\Users\Karrier\Documents\KSZK\Grafika\szocialis_tanulmanyok_tanszek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F6A132C-C511-42AE-A26A-D34803715E69}" type="datetime1">
              <a:rPr lang="hu-HU" smtClean="0"/>
              <a:pPr/>
              <a:t>2016.11.10.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10" name="Kép 9" descr="C:\Users\Karrier\Documents\KSZK\Grafika\szocialis_tanulmanyok_tanszek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8" name="Kép 7" descr="C:\Users\Karrier\Documents\KSZK\Grafika\szocialis_tanulmanyok_tanszek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8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4790B605-B065-4A69-866B-E3EB10579C49}" type="datetime1">
              <a:rPr lang="hu-HU" smtClean="0"/>
              <a:pPr/>
              <a:t>2016.11.10.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pic>
        <p:nvPicPr>
          <p:cNvPr id="11" name="Kép 10" descr="C:\Users\Karrier\Documents\KSZK\Grafika\szocialis_tanulmanyok_tanszek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10155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2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748</TotalTime>
  <Words>55</Words>
  <Application>Microsoft Office PowerPoint</Application>
  <PresentationFormat>Diavetítés a képernyőre (4:3 oldalarány)</PresentationFormat>
  <Paragraphs>16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Arial</vt:lpstr>
      <vt:lpstr>Főcím</vt:lpstr>
      <vt:lpstr>Egyéni tervezés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Andi</cp:lastModifiedBy>
  <cp:revision>45</cp:revision>
  <dcterms:created xsi:type="dcterms:W3CDTF">2012-03-05T15:57:55Z</dcterms:created>
  <dcterms:modified xsi:type="dcterms:W3CDTF">2016-11-10T12:41:12Z</dcterms:modified>
</cp:coreProperties>
</file>