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63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F16E93BA-98CF-47F6-B2BA-A43DB962C79C}">
          <p14:sldIdLst>
            <p14:sldId id="256"/>
            <p14:sldId id="263"/>
          </p14:sldIdLst>
        </p14:section>
        <p14:section name="Első szakasz" id="{7764CC52-B2D4-49D7-A9DF-A26AC28AE9C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68" autoAdjust="0"/>
    <p:restoredTop sz="93293" autoAdjust="0"/>
  </p:normalViewPr>
  <p:slideViewPr>
    <p:cSldViewPr>
      <p:cViewPr varScale="1">
        <p:scale>
          <a:sx n="119" d="100"/>
          <a:sy n="119" d="100"/>
        </p:scale>
        <p:origin x="10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16633-CD4D-47DA-B743-9AC2459AC33B}" type="datetimeFigureOut">
              <a:rPr lang="hu-HU" smtClean="0"/>
              <a:pPr/>
              <a:t>2017.10.17.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7B690-2D71-469E-86F4-168E10033D8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36262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86EEA-D6EF-4E02-A197-5AD8BBA1665A}" type="datetimeFigureOut">
              <a:rPr lang="hu-HU" smtClean="0"/>
              <a:pPr/>
              <a:t>2017.10.17.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E08A2-3489-47B7-AAAE-7597749CBD8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02000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E08A2-3489-47B7-AAAE-7597749CBD83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3715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57290" y="3571876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dirty="0" smtClean="0"/>
              <a:t>Dátum</a:t>
            </a:r>
            <a:r>
              <a:rPr lang="hu-HU" b="1" smtClean="0"/>
              <a:t>:</a:t>
            </a:r>
            <a:r>
              <a:rPr lang="hu-HU" smtClean="0"/>
              <a:t> </a:t>
            </a:r>
            <a:fld id="{2B946411-316B-45AF-8B37-EA1E2D238186}" type="datetime1">
              <a:rPr lang="hu-HU" smtClean="0"/>
              <a:pPr/>
              <a:t>2017.10.17.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 txBox="1">
            <a:spLocks/>
          </p:cNvSpPr>
          <p:nvPr userDrawn="1"/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 defTabSz="914400" rtl="0" eaLnBrk="1" latinLnBrk="0" hangingPunct="1">
              <a:spcBef>
                <a:spcPct val="0"/>
              </a:spcBef>
              <a:buNone/>
              <a:defRPr sz="2400" b="1" kern="1200" cap="none" baseline="0">
                <a:solidFill>
                  <a:schemeClr val="tx1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 egyetemi docens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1125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dirty="0" smtClean="0"/>
              <a:t>Dátum</a:t>
            </a:r>
            <a:r>
              <a:rPr lang="hu-HU" b="1" smtClean="0"/>
              <a:t>:</a:t>
            </a:r>
            <a:r>
              <a:rPr lang="hu-HU" smtClean="0"/>
              <a:t> </a:t>
            </a:r>
            <a:fld id="{CCD9090F-BD03-408E-9132-8FE5A9D6CA8B}" type="datetime1">
              <a:rPr lang="hu-HU" smtClean="0"/>
              <a:pPr/>
              <a:t>2017.10.17.</a:t>
            </a:fld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>
              <a:defRPr sz="2400" b="1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 egyetemi docens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0329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428736"/>
            <a:ext cx="2057400" cy="4697427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28736"/>
            <a:ext cx="6019800" cy="469742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dirty="0" smtClean="0"/>
              <a:t>Dátum</a:t>
            </a:r>
            <a:r>
              <a:rPr lang="hu-HU" b="1" smtClean="0"/>
              <a:t>:</a:t>
            </a:r>
            <a:r>
              <a:rPr lang="hu-HU" smtClean="0"/>
              <a:t> </a:t>
            </a:r>
            <a:fld id="{65267ED1-1B3F-41D8-BB54-4D042E301E46}" type="datetime1">
              <a:rPr lang="hu-HU" smtClean="0"/>
              <a:pPr/>
              <a:t>2017.10.17.</a:t>
            </a:fld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1"/>
          <p:cNvSpPr txBox="1">
            <a:spLocks/>
          </p:cNvSpPr>
          <p:nvPr userDrawn="1"/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 defTabSz="914400" rtl="0" eaLnBrk="1" latinLnBrk="0" hangingPunct="1">
              <a:spcBef>
                <a:spcPct val="0"/>
              </a:spcBef>
              <a:buNone/>
              <a:defRPr sz="2400" b="1" kern="1200" cap="none" baseline="0">
                <a:solidFill>
                  <a:schemeClr val="tx1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 egyetemi docens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0428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7951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dirty="0" smtClean="0"/>
              <a:t>Dátum</a:t>
            </a:r>
            <a:r>
              <a:rPr lang="hu-HU" b="1" smtClean="0"/>
              <a:t>:</a:t>
            </a:r>
            <a:r>
              <a:rPr lang="hu-HU" smtClean="0"/>
              <a:t> </a:t>
            </a:r>
            <a:fld id="{9D292049-8C50-4C08-90CA-6959FB80FE53}" type="datetime1">
              <a:rPr lang="hu-HU" smtClean="0"/>
              <a:pPr/>
              <a:t>2017.10.17.</a:t>
            </a:fld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>
              <a:defRPr sz="2400" b="1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 egyetemi docens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3398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155679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55576" y="292494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hu-HU" b="1" dirty="0" smtClean="0"/>
              <a:t>Dátum</a:t>
            </a:r>
            <a:r>
              <a:rPr lang="hu-HU" b="1" smtClean="0"/>
              <a:t>:</a:t>
            </a:r>
            <a:r>
              <a:rPr lang="hu-HU" smtClean="0"/>
              <a:t> </a:t>
            </a:r>
            <a:fld id="{847966FC-B75B-4591-94A4-C49439DFF8D9}" type="datetime1">
              <a:rPr lang="hu-HU" smtClean="0"/>
              <a:pPr/>
              <a:t>2017.10.17.</a:t>
            </a:fld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 egyetemi docens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0777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dirty="0" smtClean="0"/>
              <a:t>Dátum</a:t>
            </a:r>
            <a:r>
              <a:rPr lang="hu-HU" b="1" smtClean="0"/>
              <a:t>:</a:t>
            </a:r>
            <a:r>
              <a:rPr lang="hu-HU" smtClean="0"/>
              <a:t> </a:t>
            </a:r>
            <a:fld id="{6931D0D2-68EB-4F88-8CA6-297A98470F09}" type="datetime1">
              <a:rPr lang="hu-HU" smtClean="0"/>
              <a:pPr/>
              <a:t>2017.10.17.</a:t>
            </a:fld>
            <a:endParaRPr lang="hu-HU" dirty="0" smtClean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9" name="Egyenes összekötő 8"/>
          <p:cNvCxnSpPr/>
          <p:nvPr userDrawn="1"/>
        </p:nvCxnSpPr>
        <p:spPr>
          <a:xfrm>
            <a:off x="0" y="1214422"/>
            <a:ext cx="914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ím 1"/>
          <p:cNvSpPr>
            <a:spLocks noGrp="1"/>
          </p:cNvSpPr>
          <p:nvPr>
            <p:ph type="title"/>
          </p:nvPr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>
              <a:defRPr sz="2400" b="1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3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 egyetemi docens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788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hu-HU" b="1" dirty="0" smtClean="0"/>
              <a:t>Dátum</a:t>
            </a:r>
            <a:r>
              <a:rPr lang="hu-HU" b="1" smtClean="0"/>
              <a:t>:</a:t>
            </a:r>
            <a:r>
              <a:rPr lang="hu-HU" smtClean="0"/>
              <a:t> </a:t>
            </a:r>
            <a:fld id="{2C4C67AA-3C0E-4ABC-827A-581D36C34A31}" type="datetime1">
              <a:rPr lang="hu-HU" smtClean="0"/>
              <a:pPr/>
              <a:t>2017.10.17.</a:t>
            </a:fld>
            <a:endParaRPr lang="hu-HU" dirty="0" smtClean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Cím 1"/>
          <p:cNvSpPr>
            <a:spLocks noGrp="1"/>
          </p:cNvSpPr>
          <p:nvPr>
            <p:ph type="title"/>
          </p:nvPr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>
              <a:defRPr sz="2400" b="1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2" name="Élőláb helye 4"/>
          <p:cNvSpPr>
            <a:spLocks noGrp="1"/>
          </p:cNvSpPr>
          <p:nvPr>
            <p:ph type="ftr" sz="quarter" idx="1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 egyetemi docens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8727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>
              <a:defRPr sz="2400" b="1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9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 egyetemi docens</a:t>
            </a:r>
            <a:endParaRPr lang="hu-HU" dirty="0"/>
          </a:p>
        </p:txBody>
      </p:sp>
      <p:sp>
        <p:nvSpPr>
          <p:cNvPr id="10" name="Dátum helye 6"/>
          <p:cNvSpPr>
            <a:spLocks noGrp="1"/>
          </p:cNvSpPr>
          <p:nvPr>
            <p:ph type="dt" sz="half" idx="10"/>
          </p:nvPr>
        </p:nvSpPr>
        <p:spPr>
          <a:xfrm>
            <a:off x="714348" y="6492875"/>
            <a:ext cx="2133600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hu-HU" b="1" dirty="0" smtClean="0"/>
              <a:t>Dátum</a:t>
            </a:r>
            <a:r>
              <a:rPr lang="hu-HU" b="1" smtClean="0"/>
              <a:t>:</a:t>
            </a:r>
            <a:r>
              <a:rPr lang="hu-HU" smtClean="0"/>
              <a:t> </a:t>
            </a:r>
            <a:fld id="{9C1DC606-E40C-48D4-85F0-210D3562111F}" type="datetime1">
              <a:rPr lang="hu-HU" smtClean="0"/>
              <a:pPr/>
              <a:t>2017.10.17.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894689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hu-HU" b="1" dirty="0" smtClean="0"/>
              <a:t>Dátum</a:t>
            </a:r>
            <a:r>
              <a:rPr lang="hu-HU" b="1" smtClean="0"/>
              <a:t>:</a:t>
            </a:r>
            <a:r>
              <a:rPr lang="hu-HU" smtClean="0"/>
              <a:t> </a:t>
            </a:r>
            <a:fld id="{8B2F0A19-000E-4B6B-937F-C1CAA080C6BE}" type="datetime1">
              <a:rPr lang="hu-HU" smtClean="0"/>
              <a:pPr/>
              <a:t>2017.10.17.</a:t>
            </a:fld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>
              <a:defRPr sz="2400" b="1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 egyetemi docens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6921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28736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dirty="0" smtClean="0"/>
              <a:t>Dátum</a:t>
            </a:r>
            <a:r>
              <a:rPr lang="hu-HU" b="1" smtClean="0"/>
              <a:t>:</a:t>
            </a:r>
            <a:r>
              <a:rPr lang="hu-HU" smtClean="0"/>
              <a:t> </a:t>
            </a:r>
            <a:fld id="{04DDDCDD-EC1A-4FC6-BAEC-6561820E82AE}" type="datetime1">
              <a:rPr lang="hu-HU" smtClean="0"/>
              <a:pPr/>
              <a:t>2017.10.17.</a:t>
            </a:fld>
            <a:endParaRPr lang="hu-HU" dirty="0" smtClean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2916000" y="216000"/>
            <a:ext cx="5760640" cy="864000"/>
          </a:xfrm>
          <a:prstGeom prst="rect">
            <a:avLst/>
          </a:prstGeom>
        </p:spPr>
        <p:txBody>
          <a:bodyPr anchor="t"/>
          <a:lstStyle>
            <a:lvl1pPr algn="r">
              <a:defRPr sz="2400" b="1" cap="none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 egyetemi docens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81590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1357297"/>
            <a:ext cx="5486400" cy="33702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dirty="0" smtClean="0"/>
              <a:t>Dátum</a:t>
            </a:r>
            <a:r>
              <a:rPr lang="hu-HU" b="1" smtClean="0"/>
              <a:t>:</a:t>
            </a:r>
            <a:r>
              <a:rPr lang="hu-HU" smtClean="0"/>
              <a:t> </a:t>
            </a:r>
            <a:fld id="{8A8913B7-41A3-4DD2-944C-59EEA659674D}" type="datetime1">
              <a:rPr lang="hu-HU" smtClean="0"/>
              <a:pPr/>
              <a:t>2017.10.17.</a:t>
            </a:fld>
            <a:endParaRPr lang="hu-HU" dirty="0" smtClean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 egyetemi docens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8966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71434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hu-HU" b="1" dirty="0" smtClean="0"/>
              <a:t>Dátum</a:t>
            </a:r>
            <a:r>
              <a:rPr lang="hu-HU" b="1" smtClean="0"/>
              <a:t>:</a:t>
            </a:r>
            <a:r>
              <a:rPr lang="hu-HU" smtClean="0"/>
              <a:t> </a:t>
            </a:r>
            <a:fld id="{653F78F8-BEAF-45E7-B3EC-F297756398CF}" type="datetime1">
              <a:rPr lang="hu-HU" smtClean="0"/>
              <a:pPr/>
              <a:t>2017.10.17.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5357818" y="6492875"/>
            <a:ext cx="3429024" cy="365125"/>
          </a:xfrm>
          <a:prstGeom prst="rect">
            <a:avLst/>
          </a:prstGeom>
          <a:effectLst>
            <a:glow>
              <a:schemeClr val="accent1"/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hu-HU" smtClean="0"/>
              <a:t>Előadó: Dr. Minta Katalin egyetemi docens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428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fld id="{5AEFF3C3-52B2-4720-8995-6D71325175CE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0" y="1214422"/>
            <a:ext cx="9144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Kép 8" descr="regionalis_es_gazdasagtudomanyi_doktori_iskola_b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95536" y="260648"/>
            <a:ext cx="2095771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81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Egyenes összekötő 6"/>
          <p:cNvCxnSpPr/>
          <p:nvPr userDrawn="1"/>
        </p:nvCxnSpPr>
        <p:spPr>
          <a:xfrm>
            <a:off x="395536" y="3284985"/>
            <a:ext cx="5176596" cy="11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églalap 7"/>
          <p:cNvSpPr/>
          <p:nvPr userDrawn="1"/>
        </p:nvSpPr>
        <p:spPr>
          <a:xfrm>
            <a:off x="683568" y="3262124"/>
            <a:ext cx="201622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31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gyenes összekötő 4"/>
          <p:cNvCxnSpPr/>
          <p:nvPr/>
        </p:nvCxnSpPr>
        <p:spPr>
          <a:xfrm>
            <a:off x="395536" y="3284985"/>
            <a:ext cx="5176596" cy="11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églalap 5"/>
          <p:cNvSpPr/>
          <p:nvPr/>
        </p:nvSpPr>
        <p:spPr>
          <a:xfrm>
            <a:off x="683568" y="3262124"/>
            <a:ext cx="2016224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Alcím 2"/>
          <p:cNvSpPr txBox="1">
            <a:spLocks/>
          </p:cNvSpPr>
          <p:nvPr/>
        </p:nvSpPr>
        <p:spPr>
          <a:xfrm>
            <a:off x="395536" y="3573016"/>
            <a:ext cx="5400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1400" dirty="0" smtClean="0">
                <a:solidFill>
                  <a:schemeClr val="bg1"/>
                </a:solidFill>
                <a:latin typeface="Century Gothic" pitchFamily="34" charset="0"/>
              </a:rPr>
              <a:t>További leírás ha szükséges</a:t>
            </a:r>
            <a:endParaRPr lang="hu-HU" sz="1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" name="Cím 1"/>
          <p:cNvSpPr txBox="1">
            <a:spLocks/>
          </p:cNvSpPr>
          <p:nvPr/>
        </p:nvSpPr>
        <p:spPr>
          <a:xfrm>
            <a:off x="428597" y="1628801"/>
            <a:ext cx="5143535" cy="72008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hu-HU" sz="3200" dirty="0" smtClean="0">
                <a:solidFill>
                  <a:schemeClr val="bg1"/>
                </a:solidFill>
              </a:rPr>
              <a:t>Főcím</a:t>
            </a:r>
            <a:endParaRPr lang="hu-HU" sz="3200" dirty="0">
              <a:solidFill>
                <a:schemeClr val="bg1"/>
              </a:solidFill>
            </a:endParaRPr>
          </a:p>
        </p:txBody>
      </p:sp>
      <p:sp>
        <p:nvSpPr>
          <p:cNvPr id="12" name="Alcím 2"/>
          <p:cNvSpPr txBox="1">
            <a:spLocks/>
          </p:cNvSpPr>
          <p:nvPr/>
        </p:nvSpPr>
        <p:spPr>
          <a:xfrm>
            <a:off x="428597" y="2204864"/>
            <a:ext cx="5367539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200" dirty="0" smtClean="0">
                <a:solidFill>
                  <a:schemeClr val="bg1"/>
                </a:solidFill>
              </a:rPr>
              <a:t>Alcím</a:t>
            </a:r>
            <a:endParaRPr lang="hu-HU" sz="2200" dirty="0">
              <a:solidFill>
                <a:schemeClr val="bg1"/>
              </a:solidFill>
            </a:endParaRPr>
          </a:p>
        </p:txBody>
      </p:sp>
      <p:pic>
        <p:nvPicPr>
          <p:cNvPr id="9" name="Kép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056"/>
            <a:ext cx="2217420" cy="73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5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b="1" smtClean="0"/>
              <a:t>Dátum:</a:t>
            </a:r>
            <a:r>
              <a:rPr lang="hu-HU" smtClean="0"/>
              <a:t> </a:t>
            </a:r>
            <a:fld id="{9D292049-8C50-4C08-90CA-6959FB80FE53}" type="datetime1">
              <a:rPr lang="hu-HU" smtClean="0"/>
              <a:pPr/>
              <a:t>2017.10.17.</a:t>
            </a:fld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FF3C3-52B2-4720-8995-6D71325175CE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Előadó: 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97712" y="265814"/>
            <a:ext cx="2474088" cy="8141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/>
          </a:p>
        </p:txBody>
      </p:sp>
      <p:pic>
        <p:nvPicPr>
          <p:cNvPr id="12" name="Kép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26" y="234052"/>
            <a:ext cx="2217420" cy="7372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őcí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Főcím</Template>
  <TotalTime>751</TotalTime>
  <Words>13</Words>
  <Application>Microsoft Office PowerPoint</Application>
  <PresentationFormat>Diavetítés a képernyőre (4:3 oldalarány)</PresentationFormat>
  <Paragraphs>7</Paragraphs>
  <Slides>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Főcím</vt:lpstr>
      <vt:lpstr>Egyéni tervezés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Főcím</dc:title>
  <dc:creator>Nagyi</dc:creator>
  <cp:lastModifiedBy>Andi</cp:lastModifiedBy>
  <cp:revision>46</cp:revision>
  <dcterms:created xsi:type="dcterms:W3CDTF">2012-03-05T15:57:55Z</dcterms:created>
  <dcterms:modified xsi:type="dcterms:W3CDTF">2017-10-17T11:33:35Z</dcterms:modified>
</cp:coreProperties>
</file>